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0" r:id="rId4"/>
    <p:sldId id="287" r:id="rId5"/>
    <p:sldId id="261" r:id="rId6"/>
    <p:sldId id="258" r:id="rId7"/>
    <p:sldId id="265" r:id="rId8"/>
    <p:sldId id="262" r:id="rId9"/>
    <p:sldId id="289" r:id="rId10"/>
    <p:sldId id="290" r:id="rId11"/>
    <p:sldId id="279" r:id="rId12"/>
    <p:sldId id="264" r:id="rId13"/>
    <p:sldId id="269" r:id="rId14"/>
    <p:sldId id="288" r:id="rId15"/>
    <p:sldId id="285" r:id="rId1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CC99"/>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12" autoAdjust="0"/>
    <p:restoredTop sz="96318" autoAdjust="0"/>
  </p:normalViewPr>
  <p:slideViewPr>
    <p:cSldViewPr>
      <p:cViewPr varScale="1">
        <p:scale>
          <a:sx n="109" d="100"/>
          <a:sy n="109" d="100"/>
        </p:scale>
        <p:origin x="24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1DE92-2EC4-4102-B893-7272A5F9DF85}" type="datetimeFigureOut">
              <a:rPr lang="zh-CN" altLang="en-US" smtClean="0"/>
              <a:pPr/>
              <a:t>2020/6/20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16DD-5507-4675-A829-EA77A628481E}" type="slidenum">
              <a:rPr lang="zh-CN" altLang="en-US" smtClean="0"/>
              <a:pPr/>
              <a:t>‹#›</a:t>
            </a:fld>
            <a:endParaRPr lang="zh-CN" altLang="en-US"/>
          </a:p>
        </p:txBody>
      </p:sp>
    </p:spTree>
    <p:extLst>
      <p:ext uri="{BB962C8B-B14F-4D97-AF65-F5344CB8AC3E}">
        <p14:creationId xmlns:p14="http://schemas.microsoft.com/office/powerpoint/2010/main" val="3515427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亮亮图文旗舰店</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2D4B16DD-5507-4675-A829-EA77A628481E}" type="slidenum">
              <a:rPr lang="zh-CN" altLang="en-US" smtClean="0"/>
              <a:pPr/>
              <a:t>1</a:t>
            </a:fld>
            <a:endParaRPr lang="zh-CN" altLang="en-US"/>
          </a:p>
        </p:txBody>
      </p:sp>
    </p:spTree>
    <p:extLst>
      <p:ext uri="{BB962C8B-B14F-4D97-AF65-F5344CB8AC3E}">
        <p14:creationId xmlns:p14="http://schemas.microsoft.com/office/powerpoint/2010/main" val="218166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1235752265"/>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3199591422"/>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1134630526"/>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3689475523"/>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3728979514"/>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2969288394"/>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2773391699"/>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631967612"/>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2772242626"/>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2642537470"/>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FAE0DDB-A00C-41DA-B976-77564956A3FE}" type="datetimeFigureOut">
              <a:rPr lang="zh-CN" altLang="en-US" smtClean="0"/>
              <a:pPr/>
              <a:t>2020/6/20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4139800986"/>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5000" r="-5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FAE0DDB-A00C-41DA-B976-77564956A3FE}" type="datetimeFigureOut">
              <a:rPr lang="zh-CN" altLang="en-US" smtClean="0"/>
              <a:pPr/>
              <a:t>2020/6/20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3057781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tags" Target="../tags/tag57.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3.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slideLayout" Target="../slideLayouts/slideLayout2.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s>
</file>

<file path=ppt/slides/_rels/slide13.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slideLayout" Target="../slideLayouts/slideLayout2.xml"/><Relationship Id="rId4" Type="http://schemas.openxmlformats.org/officeDocument/2006/relationships/tags" Target="../tags/tag6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3.png"/><Relationship Id="rId5" Type="http://schemas.openxmlformats.org/officeDocument/2006/relationships/tags" Target="../tags/tag8.xml"/><Relationship Id="rId10" Type="http://schemas.openxmlformats.org/officeDocument/2006/relationships/slideLayout" Target="../slideLayouts/slideLayout1.xml"/><Relationship Id="rId4" Type="http://schemas.openxmlformats.org/officeDocument/2006/relationships/tags" Target="../tags/tag7.xml"/><Relationship Id="rId9" Type="http://schemas.openxmlformats.org/officeDocument/2006/relationships/tags" Target="../tags/tag12.xml"/></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slideLayout" Target="../slideLayouts/slideLayout2.xml"/><Relationship Id="rId4" Type="http://schemas.openxmlformats.org/officeDocument/2006/relationships/tags" Target="../tags/tag16.xml"/></Relationships>
</file>

<file path=ppt/slides/_rels/slide4.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slideLayout" Target="../slideLayouts/slideLayout2.xml"/><Relationship Id="rId4" Type="http://schemas.openxmlformats.org/officeDocument/2006/relationships/tags" Target="../tags/tag28.xml"/></Relationships>
</file>

<file path=ppt/slides/_rels/slide6.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5" Type="http://schemas.openxmlformats.org/officeDocument/2006/relationships/tags" Target="../tags/tag36.xml"/><Relationship Id="rId4" Type="http://schemas.openxmlformats.org/officeDocument/2006/relationships/tags" Target="../tags/tag35.xml"/></Relationships>
</file>

<file path=ppt/slides/_rels/slide8.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Layout" Target="../slideLayouts/slideLayout2.xml"/><Relationship Id="rId4" Type="http://schemas.openxmlformats.org/officeDocument/2006/relationships/tags" Target="../tags/tag4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文本框 5"/>
          <p:cNvSpPr txBox="1"/>
          <p:nvPr>
            <p:custDataLst>
              <p:tags r:id="rId1"/>
            </p:custDataLst>
          </p:nvPr>
        </p:nvSpPr>
        <p:spPr>
          <a:xfrm>
            <a:off x="2998489" y="4326364"/>
            <a:ext cx="3147015" cy="261610"/>
          </a:xfrm>
          <a:prstGeom prst="rect">
            <a:avLst/>
          </a:prstGeom>
          <a:noFill/>
        </p:spPr>
        <p:txBody>
          <a:bodyPr wrap="none" rtlCol="0">
            <a:spAutoFit/>
          </a:bodyPr>
          <a:lstStyle/>
          <a:p>
            <a:r>
              <a:rPr lang="zh-CN" altLang="en-US" sz="1100" dirty="0">
                <a:latin typeface="落落补 汤圆" pitchFamily="2" charset="-128"/>
                <a:ea typeface="落落补 汤圆" pitchFamily="2" charset="-128"/>
                <a:cs typeface="落落补 汤圆" pitchFamily="2" charset="-128"/>
              </a:rPr>
              <a:t>让你有更多的时间，去关注你真正应该做的事情</a:t>
            </a:r>
          </a:p>
        </p:txBody>
      </p:sp>
      <p:pic>
        <p:nvPicPr>
          <p:cNvPr id="4" name="PA_图片 3"/>
          <p:cNvPicPr>
            <a:picLocks noChangeAspect="1"/>
          </p:cNvPicPr>
          <p:nvPr>
            <p:custDataLst>
              <p:tags r:id="rId2"/>
            </p:custDataLst>
          </p:nvPr>
        </p:nvPicPr>
        <p:blipFill rotWithShape="1">
          <a:blip r:embed="rId6" cstate="print">
            <a:extLst>
              <a:ext uri="{28A0092B-C50C-407E-A947-70E740481C1C}">
                <a14:useLocalDpi xmlns:a14="http://schemas.microsoft.com/office/drawing/2010/main" val="0"/>
              </a:ext>
            </a:extLst>
          </a:blip>
          <a:srcRect t="12845"/>
          <a:stretch/>
        </p:blipFill>
        <p:spPr>
          <a:xfrm>
            <a:off x="1331640" y="-596602"/>
            <a:ext cx="6264696" cy="3502496"/>
          </a:xfrm>
          <a:prstGeom prst="rect">
            <a:avLst/>
          </a:prstGeom>
        </p:spPr>
      </p:pic>
      <p:sp>
        <p:nvSpPr>
          <p:cNvPr id="3" name="PA_文本框 2"/>
          <p:cNvSpPr txBox="1"/>
          <p:nvPr>
            <p:custDataLst>
              <p:tags r:id="rId3"/>
            </p:custDataLst>
          </p:nvPr>
        </p:nvSpPr>
        <p:spPr>
          <a:xfrm>
            <a:off x="2633007" y="3507854"/>
            <a:ext cx="3877985"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cs typeface="落落补 汤圆" pitchFamily="2" charset="-128"/>
              </a:rPr>
              <a:t>个人日程管理系统</a:t>
            </a:r>
          </a:p>
        </p:txBody>
      </p:sp>
      <p:sp>
        <p:nvSpPr>
          <p:cNvPr id="2" name="文本框 1">
            <a:extLst>
              <a:ext uri="{FF2B5EF4-FFF2-40B4-BE49-F238E27FC236}">
                <a16:creationId xmlns:a16="http://schemas.microsoft.com/office/drawing/2014/main" id="{EE3C9F85-0E51-4177-B8A1-28D4F2D82839}"/>
              </a:ext>
            </a:extLst>
          </p:cNvPr>
          <p:cNvSpPr txBox="1"/>
          <p:nvPr/>
        </p:nvSpPr>
        <p:spPr>
          <a:xfrm>
            <a:off x="3094670" y="3003798"/>
            <a:ext cx="2954655"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软件构造基础结课设计展示</a:t>
            </a:r>
          </a:p>
        </p:txBody>
      </p:sp>
      <p:cxnSp>
        <p:nvCxnSpPr>
          <p:cNvPr id="7" name="直接连接符 6">
            <a:extLst>
              <a:ext uri="{FF2B5EF4-FFF2-40B4-BE49-F238E27FC236}">
                <a16:creationId xmlns:a16="http://schemas.microsoft.com/office/drawing/2014/main" id="{978A9055-34DB-4AFF-9C27-AD492E5408F7}"/>
              </a:ext>
            </a:extLst>
          </p:cNvPr>
          <p:cNvCxnSpPr/>
          <p:nvPr/>
        </p:nvCxnSpPr>
        <p:spPr>
          <a:xfrm>
            <a:off x="2204840" y="3509886"/>
            <a:ext cx="475252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FD84405-CBF6-4DC3-A53F-6105603737D0}"/>
              </a:ext>
            </a:extLst>
          </p:cNvPr>
          <p:cNvCxnSpPr/>
          <p:nvPr/>
        </p:nvCxnSpPr>
        <p:spPr>
          <a:xfrm>
            <a:off x="2195736" y="4155926"/>
            <a:ext cx="475252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464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1403648" y="267494"/>
            <a:ext cx="6192688" cy="767437"/>
            <a:chOff x="1492256" y="411510"/>
            <a:chExt cx="6192688" cy="767437"/>
          </a:xfrm>
        </p:grpSpPr>
        <p:sp>
          <p:nvSpPr>
            <p:cNvPr id="19" name="任意多边形 18"/>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0" name="文本框 7"/>
            <p:cNvSpPr txBox="1">
              <a:spLocks noChangeArrowheads="1"/>
            </p:cNvSpPr>
            <p:nvPr/>
          </p:nvSpPr>
          <p:spPr bwMode="auto">
            <a:xfrm>
              <a:off x="3246786" y="411510"/>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项目效果展示</a:t>
              </a:r>
            </a:p>
          </p:txBody>
        </p:sp>
      </p:grpSp>
      <p:grpSp>
        <p:nvGrpSpPr>
          <p:cNvPr id="5" name="组合 4">
            <a:extLst>
              <a:ext uri="{FF2B5EF4-FFF2-40B4-BE49-F238E27FC236}">
                <a16:creationId xmlns:a16="http://schemas.microsoft.com/office/drawing/2014/main" id="{A291EAE7-3A52-4899-A238-4686D2F15407}"/>
              </a:ext>
            </a:extLst>
          </p:cNvPr>
          <p:cNvGrpSpPr/>
          <p:nvPr/>
        </p:nvGrpSpPr>
        <p:grpSpPr>
          <a:xfrm>
            <a:off x="548155" y="1402285"/>
            <a:ext cx="3680609" cy="2880320"/>
            <a:chOff x="531351" y="1419622"/>
            <a:chExt cx="3752617" cy="2952328"/>
          </a:xfrm>
        </p:grpSpPr>
        <p:pic>
          <p:nvPicPr>
            <p:cNvPr id="3" name="图片 2">
              <a:extLst>
                <a:ext uri="{FF2B5EF4-FFF2-40B4-BE49-F238E27FC236}">
                  <a16:creationId xmlns:a16="http://schemas.microsoft.com/office/drawing/2014/main" id="{7DE409AF-CC5C-4E0E-B9C2-187E1231248B}"/>
                </a:ext>
              </a:extLst>
            </p:cNvPr>
            <p:cNvPicPr>
              <a:picLocks noChangeAspect="1"/>
            </p:cNvPicPr>
            <p:nvPr/>
          </p:nvPicPr>
          <p:blipFill>
            <a:blip r:embed="rId3"/>
            <a:stretch>
              <a:fillRect/>
            </a:stretch>
          </p:blipFill>
          <p:spPr>
            <a:xfrm>
              <a:off x="611560" y="1491237"/>
              <a:ext cx="3586351" cy="2801998"/>
            </a:xfrm>
            <a:prstGeom prst="rect">
              <a:avLst/>
            </a:prstGeom>
          </p:spPr>
        </p:pic>
        <p:sp>
          <p:nvSpPr>
            <p:cNvPr id="4" name="矩形 3">
              <a:extLst>
                <a:ext uri="{FF2B5EF4-FFF2-40B4-BE49-F238E27FC236}">
                  <a16:creationId xmlns:a16="http://schemas.microsoft.com/office/drawing/2014/main" id="{E3E58F66-EA3E-4F3F-90E4-D755E9DC0323}"/>
                </a:ext>
              </a:extLst>
            </p:cNvPr>
            <p:cNvSpPr/>
            <p:nvPr/>
          </p:nvSpPr>
          <p:spPr>
            <a:xfrm>
              <a:off x="531351" y="1419622"/>
              <a:ext cx="3752617" cy="2952328"/>
            </a:xfrm>
            <a:prstGeom prst="rect">
              <a:avLst/>
            </a:prstGeom>
            <a:no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C527E555-E2F5-4725-9C0D-71E09F6E1855}"/>
              </a:ext>
            </a:extLst>
          </p:cNvPr>
          <p:cNvGrpSpPr/>
          <p:nvPr/>
        </p:nvGrpSpPr>
        <p:grpSpPr>
          <a:xfrm>
            <a:off x="4652611" y="1402284"/>
            <a:ext cx="4095853" cy="2890951"/>
            <a:chOff x="4499992" y="1217592"/>
            <a:chExt cx="4248472" cy="3370382"/>
          </a:xfrm>
        </p:grpSpPr>
        <p:pic>
          <p:nvPicPr>
            <p:cNvPr id="2" name="图片 1">
              <a:extLst>
                <a:ext uri="{FF2B5EF4-FFF2-40B4-BE49-F238E27FC236}">
                  <a16:creationId xmlns:a16="http://schemas.microsoft.com/office/drawing/2014/main" id="{86FB7144-8643-4D4E-AB5A-AB7925690AC4}"/>
                </a:ext>
              </a:extLst>
            </p:cNvPr>
            <p:cNvPicPr>
              <a:picLocks noChangeAspect="1"/>
            </p:cNvPicPr>
            <p:nvPr/>
          </p:nvPicPr>
          <p:blipFill>
            <a:blip r:embed="rId4"/>
            <a:stretch>
              <a:fillRect/>
            </a:stretch>
          </p:blipFill>
          <p:spPr>
            <a:xfrm>
              <a:off x="4572000" y="1306899"/>
              <a:ext cx="4040649" cy="3156939"/>
            </a:xfrm>
            <a:prstGeom prst="rect">
              <a:avLst/>
            </a:prstGeom>
          </p:spPr>
        </p:pic>
        <p:sp>
          <p:nvSpPr>
            <p:cNvPr id="6" name="矩形 5">
              <a:extLst>
                <a:ext uri="{FF2B5EF4-FFF2-40B4-BE49-F238E27FC236}">
                  <a16:creationId xmlns:a16="http://schemas.microsoft.com/office/drawing/2014/main" id="{920E6C1A-8DD2-457B-8E3E-BA3DD704F00F}"/>
                </a:ext>
              </a:extLst>
            </p:cNvPr>
            <p:cNvSpPr/>
            <p:nvPr/>
          </p:nvSpPr>
          <p:spPr>
            <a:xfrm>
              <a:off x="4499992" y="1217592"/>
              <a:ext cx="4248472" cy="3370382"/>
            </a:xfrm>
            <a:prstGeom prst="rect">
              <a:avLst/>
            </a:prstGeom>
            <a:no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74527CEC-405A-471B-9A76-736B65A29B17}"/>
              </a:ext>
            </a:extLst>
          </p:cNvPr>
          <p:cNvSpPr txBox="1"/>
          <p:nvPr/>
        </p:nvSpPr>
        <p:spPr>
          <a:xfrm>
            <a:off x="1821757" y="4371950"/>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课表功能</a:t>
            </a:r>
          </a:p>
        </p:txBody>
      </p:sp>
      <p:sp>
        <p:nvSpPr>
          <p:cNvPr id="13" name="文本框 12">
            <a:extLst>
              <a:ext uri="{FF2B5EF4-FFF2-40B4-BE49-F238E27FC236}">
                <a16:creationId xmlns:a16="http://schemas.microsoft.com/office/drawing/2014/main" id="{749D2803-8C45-4E5E-86EF-E64EFFA7A64C}"/>
              </a:ext>
            </a:extLst>
          </p:cNvPr>
          <p:cNvSpPr txBox="1"/>
          <p:nvPr/>
        </p:nvSpPr>
        <p:spPr>
          <a:xfrm>
            <a:off x="6242878" y="4371950"/>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导入功能</a:t>
            </a:r>
          </a:p>
        </p:txBody>
      </p:sp>
    </p:spTree>
    <p:extLst>
      <p:ext uri="{BB962C8B-B14F-4D97-AF65-F5344CB8AC3E}">
        <p14:creationId xmlns:p14="http://schemas.microsoft.com/office/powerpoint/2010/main" val="1416034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PA_chenying0907 26"/>
          <p:cNvGrpSpPr/>
          <p:nvPr>
            <p:custDataLst>
              <p:tags r:id="rId1"/>
            </p:custDataLst>
          </p:nvPr>
        </p:nvGrpSpPr>
        <p:grpSpPr>
          <a:xfrm>
            <a:off x="1403648" y="267494"/>
            <a:ext cx="6192688" cy="767437"/>
            <a:chOff x="1492256" y="411510"/>
            <a:chExt cx="6192688" cy="767437"/>
          </a:xfrm>
        </p:grpSpPr>
        <p:sp>
          <p:nvSpPr>
            <p:cNvPr id="28" name="任意多边形 27"/>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9" name="文本框 7"/>
            <p:cNvSpPr txBox="1">
              <a:spLocks noChangeArrowheads="1"/>
            </p:cNvSpPr>
            <p:nvPr/>
          </p:nvSpPr>
          <p:spPr bwMode="auto">
            <a:xfrm>
              <a:off x="3246786" y="411510"/>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项目功能</a:t>
              </a:r>
            </a:p>
          </p:txBody>
        </p:sp>
      </p:grpSp>
      <p:grpSp>
        <p:nvGrpSpPr>
          <p:cNvPr id="4" name="PA_chenying0907 3"/>
          <p:cNvGrpSpPr/>
          <p:nvPr>
            <p:custDataLst>
              <p:tags r:id="rId2"/>
            </p:custDataLst>
          </p:nvPr>
        </p:nvGrpSpPr>
        <p:grpSpPr>
          <a:xfrm>
            <a:off x="3031717" y="1635646"/>
            <a:ext cx="2789267" cy="2625952"/>
            <a:chOff x="2959710" y="1635646"/>
            <a:chExt cx="2789267" cy="2625952"/>
          </a:xfrm>
        </p:grpSpPr>
        <p:grpSp>
          <p:nvGrpSpPr>
            <p:cNvPr id="42" name="chenying0907 41"/>
            <p:cNvGrpSpPr/>
            <p:nvPr/>
          </p:nvGrpSpPr>
          <p:grpSpPr>
            <a:xfrm>
              <a:off x="2959710" y="1635646"/>
              <a:ext cx="2789267" cy="2625952"/>
              <a:chOff x="4119563" y="2125663"/>
              <a:chExt cx="3768725" cy="3548062"/>
            </a:xfrm>
            <a:noFill/>
          </p:grpSpPr>
          <p:sp>
            <p:nvSpPr>
              <p:cNvPr id="43" name="椭圆 31"/>
              <p:cNvSpPr/>
              <p:nvPr/>
            </p:nvSpPr>
            <p:spPr>
              <a:xfrm>
                <a:off x="4119563" y="2166938"/>
                <a:ext cx="1260475"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椭圆 31"/>
              <p:cNvSpPr/>
              <p:nvPr/>
            </p:nvSpPr>
            <p:spPr>
              <a:xfrm>
                <a:off x="6629400" y="2125663"/>
                <a:ext cx="1258888"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椭圆 31"/>
              <p:cNvSpPr/>
              <p:nvPr/>
            </p:nvSpPr>
            <p:spPr>
              <a:xfrm>
                <a:off x="6629400" y="4433888"/>
                <a:ext cx="1258888"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椭圆 31"/>
              <p:cNvSpPr/>
              <p:nvPr/>
            </p:nvSpPr>
            <p:spPr>
              <a:xfrm>
                <a:off x="4119563" y="4433888"/>
                <a:ext cx="1260475"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任意多边形 46"/>
              <p:cNvSpPr/>
              <p:nvPr/>
            </p:nvSpPr>
            <p:spPr>
              <a:xfrm rot="5400000">
                <a:off x="6844507" y="3866356"/>
                <a:ext cx="893762" cy="66675"/>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任意多边形 47"/>
              <p:cNvSpPr/>
              <p:nvPr/>
            </p:nvSpPr>
            <p:spPr>
              <a:xfrm rot="16200000">
                <a:off x="4270375" y="3887788"/>
                <a:ext cx="893763" cy="65087"/>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任意多边形 48"/>
              <p:cNvSpPr/>
              <p:nvPr/>
            </p:nvSpPr>
            <p:spPr>
              <a:xfrm>
                <a:off x="5557838" y="2744788"/>
                <a:ext cx="893762" cy="66675"/>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任意多边形 49"/>
              <p:cNvSpPr/>
              <p:nvPr/>
            </p:nvSpPr>
            <p:spPr>
              <a:xfrm rot="10800000">
                <a:off x="5557838" y="5054600"/>
                <a:ext cx="893762" cy="65088"/>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文本框 76"/>
              <p:cNvSpPr txBox="1">
                <a:spLocks noChangeArrowheads="1"/>
              </p:cNvSpPr>
              <p:nvPr/>
            </p:nvSpPr>
            <p:spPr bwMode="auto">
              <a:xfrm>
                <a:off x="4143374" y="2903538"/>
                <a:ext cx="1214437" cy="4158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rgbClr val="595959"/>
                    </a:solidFill>
                    <a:latin typeface="微软雅黑" panose="020B0503020204020204" pitchFamily="34" charset="-122"/>
                    <a:ea typeface="微软雅黑" panose="020B0503020204020204" pitchFamily="34" charset="-122"/>
                  </a:rPr>
                  <a:t>日历功能</a:t>
                </a:r>
              </a:p>
            </p:txBody>
          </p:sp>
          <p:grpSp>
            <p:nvGrpSpPr>
              <p:cNvPr id="52" name="chenying0907 77"/>
              <p:cNvGrpSpPr>
                <a:grpSpLocks/>
              </p:cNvGrpSpPr>
              <p:nvPr/>
            </p:nvGrpSpPr>
            <p:grpSpPr bwMode="auto">
              <a:xfrm>
                <a:off x="4460875" y="2338388"/>
                <a:ext cx="385763" cy="611187"/>
                <a:chOff x="5844088" y="2600655"/>
                <a:chExt cx="385904" cy="611158"/>
              </a:xfrm>
              <a:grpFill/>
            </p:grpSpPr>
            <p:grpSp>
              <p:nvGrpSpPr>
                <p:cNvPr id="67" name="chenying0907 78"/>
                <p:cNvGrpSpPr>
                  <a:grpSpLocks/>
                </p:cNvGrpSpPr>
                <p:nvPr/>
              </p:nvGrpSpPr>
              <p:grpSpPr bwMode="auto">
                <a:xfrm rot="8489641">
                  <a:off x="6013992" y="2653092"/>
                  <a:ext cx="216000" cy="558721"/>
                  <a:chOff x="6011031" y="2540000"/>
                  <a:chExt cx="242182" cy="626447"/>
                </a:xfrm>
                <a:grpFill/>
              </p:grpSpPr>
              <p:sp>
                <p:nvSpPr>
                  <p:cNvPr id="69" name="任意多边形 68"/>
                  <p:cNvSpPr/>
                  <p:nvPr/>
                </p:nvSpPr>
                <p:spPr>
                  <a:xfrm>
                    <a:off x="6019303" y="2543519"/>
                    <a:ext cx="217230" cy="201123"/>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0" name="任意多边形 69"/>
                  <p:cNvSpPr/>
                  <p:nvPr/>
                </p:nvSpPr>
                <p:spPr>
                  <a:xfrm>
                    <a:off x="6011261" y="2721930"/>
                    <a:ext cx="242158" cy="444961"/>
                  </a:xfrm>
                  <a:custGeom>
                    <a:avLst/>
                    <a:gdLst>
                      <a:gd name="connsiteX0" fmla="*/ 12700 w 215900"/>
                      <a:gd name="connsiteY0" fmla="*/ 12700 h 444500"/>
                      <a:gd name="connsiteX1" fmla="*/ 0 w 215900"/>
                      <a:gd name="connsiteY1" fmla="*/ 444500 h 444500"/>
                      <a:gd name="connsiteX2" fmla="*/ 215900 w 215900"/>
                      <a:gd name="connsiteY2" fmla="*/ 419100 h 444500"/>
                      <a:gd name="connsiteX3" fmla="*/ 215900 w 215900"/>
                      <a:gd name="connsiteY3" fmla="*/ 0 h 444500"/>
                      <a:gd name="connsiteX4" fmla="*/ 215900 w 215900"/>
                      <a:gd name="connsiteY4" fmla="*/ 0 h 44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444500">
                        <a:moveTo>
                          <a:pt x="12700" y="12700"/>
                        </a:moveTo>
                        <a:lnTo>
                          <a:pt x="0" y="444500"/>
                        </a:lnTo>
                        <a:lnTo>
                          <a:pt x="215900" y="419100"/>
                        </a:lnTo>
                        <a:lnTo>
                          <a:pt x="215900" y="0"/>
                        </a:lnTo>
                        <a:lnTo>
                          <a:pt x="215900" y="0"/>
                        </a:lnTo>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1" name="任意多边形 70"/>
                  <p:cNvSpPr/>
                  <p:nvPr/>
                </p:nvSpPr>
                <p:spPr>
                  <a:xfrm>
                    <a:off x="6100765" y="2573366"/>
                    <a:ext cx="64101" cy="60515"/>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8" name="任意多边形 67"/>
                <p:cNvSpPr/>
                <p:nvPr/>
              </p:nvSpPr>
              <p:spPr>
                <a:xfrm>
                  <a:off x="5844088" y="2600655"/>
                  <a:ext cx="182630" cy="195253"/>
                </a:xfrm>
                <a:custGeom>
                  <a:avLst/>
                  <a:gdLst>
                    <a:gd name="connsiteX0" fmla="*/ 43090 w 153621"/>
                    <a:gd name="connsiteY0" fmla="*/ 162601 h 162601"/>
                    <a:gd name="connsiteX1" fmla="*/ 2896 w 153621"/>
                    <a:gd name="connsiteY1" fmla="*/ 102311 h 162601"/>
                    <a:gd name="connsiteX2" fmla="*/ 113428 w 153621"/>
                    <a:gd name="connsiteY2" fmla="*/ 1828 h 162601"/>
                    <a:gd name="connsiteX3" fmla="*/ 153621 w 153621"/>
                    <a:gd name="connsiteY3" fmla="*/ 47045 h 162601"/>
                    <a:gd name="connsiteX0-1" fmla="*/ 41489 w 152020"/>
                    <a:gd name="connsiteY0-2" fmla="*/ 158991 h 158991"/>
                    <a:gd name="connsiteX1-3" fmla="*/ 1295 w 152020"/>
                    <a:gd name="connsiteY1-4" fmla="*/ 98701 h 158991"/>
                    <a:gd name="connsiteX2-5" fmla="*/ 82359 w 152020"/>
                    <a:gd name="connsiteY2-6" fmla="*/ 2042 h 158991"/>
                    <a:gd name="connsiteX3-7" fmla="*/ 152020 w 152020"/>
                    <a:gd name="connsiteY3-8" fmla="*/ 43435 h 158991"/>
                    <a:gd name="connsiteX0-9" fmla="*/ 41916 w 152447"/>
                    <a:gd name="connsiteY0-10" fmla="*/ 148552 h 148552"/>
                    <a:gd name="connsiteX1-11" fmla="*/ 1722 w 152447"/>
                    <a:gd name="connsiteY1-12" fmla="*/ 88262 h 148552"/>
                    <a:gd name="connsiteX2-13" fmla="*/ 91205 w 152447"/>
                    <a:gd name="connsiteY2-14" fmla="*/ 3075 h 148552"/>
                    <a:gd name="connsiteX3-15" fmla="*/ 152447 w 152447"/>
                    <a:gd name="connsiteY3-16" fmla="*/ 32996 h 148552"/>
                  </a:gdLst>
                  <a:ahLst/>
                  <a:cxnLst>
                    <a:cxn ang="0">
                      <a:pos x="connsiteX0-9" y="connsiteY0-10"/>
                    </a:cxn>
                    <a:cxn ang="0">
                      <a:pos x="connsiteX1-11" y="connsiteY1-12"/>
                    </a:cxn>
                    <a:cxn ang="0">
                      <a:pos x="connsiteX2-13" y="connsiteY2-14"/>
                    </a:cxn>
                    <a:cxn ang="0">
                      <a:pos x="connsiteX3-15" y="connsiteY3-16"/>
                    </a:cxn>
                  </a:cxnLst>
                  <a:rect l="l" t="t" r="r" b="b"/>
                  <a:pathLst>
                    <a:path w="152447" h="148552">
                      <a:moveTo>
                        <a:pt x="41916" y="148552"/>
                      </a:moveTo>
                      <a:cubicBezTo>
                        <a:pt x="15957" y="131804"/>
                        <a:pt x="-6493" y="112508"/>
                        <a:pt x="1722" y="88262"/>
                      </a:cubicBezTo>
                      <a:cubicBezTo>
                        <a:pt x="9937" y="64016"/>
                        <a:pt x="66084" y="12286"/>
                        <a:pt x="91205" y="3075"/>
                      </a:cubicBezTo>
                      <a:cubicBezTo>
                        <a:pt x="116326" y="-6136"/>
                        <a:pt x="144911" y="5782"/>
                        <a:pt x="152447" y="32996"/>
                      </a:cubicBezTo>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3" name="文本框 85"/>
              <p:cNvSpPr txBox="1">
                <a:spLocks noChangeArrowheads="1"/>
              </p:cNvSpPr>
              <p:nvPr/>
            </p:nvSpPr>
            <p:spPr bwMode="auto">
              <a:xfrm>
                <a:off x="6673851" y="2897495"/>
                <a:ext cx="1214437" cy="4158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rgbClr val="595959"/>
                    </a:solidFill>
                    <a:latin typeface="微软雅黑" panose="020B0503020204020204" pitchFamily="34" charset="-122"/>
                    <a:ea typeface="微软雅黑" panose="020B0503020204020204" pitchFamily="34" charset="-122"/>
                  </a:rPr>
                  <a:t>番茄钟</a:t>
                </a:r>
              </a:p>
            </p:txBody>
          </p:sp>
          <p:sp>
            <p:nvSpPr>
              <p:cNvPr id="54" name="文本框 86"/>
              <p:cNvSpPr txBox="1">
                <a:spLocks noChangeArrowheads="1"/>
              </p:cNvSpPr>
              <p:nvPr/>
            </p:nvSpPr>
            <p:spPr bwMode="auto">
              <a:xfrm>
                <a:off x="6607175" y="5181600"/>
                <a:ext cx="1214437" cy="4158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rgbClr val="595959"/>
                    </a:solidFill>
                    <a:latin typeface="微软雅黑" panose="020B0503020204020204" pitchFamily="34" charset="-122"/>
                    <a:ea typeface="微软雅黑" panose="020B0503020204020204" pitchFamily="34" charset="-122"/>
                  </a:rPr>
                  <a:t>课表</a:t>
                </a:r>
              </a:p>
            </p:txBody>
          </p:sp>
          <p:sp>
            <p:nvSpPr>
              <p:cNvPr id="55" name="文本框 87"/>
              <p:cNvSpPr txBox="1">
                <a:spLocks noChangeArrowheads="1"/>
              </p:cNvSpPr>
              <p:nvPr/>
            </p:nvSpPr>
            <p:spPr bwMode="auto">
              <a:xfrm>
                <a:off x="4119563" y="5148263"/>
                <a:ext cx="1214437" cy="4158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rgbClr val="595959"/>
                    </a:solidFill>
                    <a:latin typeface="微软雅黑" panose="020B0503020204020204" pitchFamily="34" charset="-122"/>
                    <a:ea typeface="微软雅黑" panose="020B0503020204020204" pitchFamily="34" charset="-122"/>
                  </a:rPr>
                  <a:t>代办事项</a:t>
                </a:r>
              </a:p>
            </p:txBody>
          </p:sp>
          <p:grpSp>
            <p:nvGrpSpPr>
              <p:cNvPr id="56" name="chenying0907 55"/>
              <p:cNvGrpSpPr/>
              <p:nvPr/>
            </p:nvGrpSpPr>
            <p:grpSpPr>
              <a:xfrm>
                <a:off x="6999907" y="2242244"/>
                <a:ext cx="517525" cy="604838"/>
                <a:chOff x="4741863" y="766763"/>
                <a:chExt cx="517525" cy="604838"/>
              </a:xfrm>
              <a:grpFill/>
            </p:grpSpPr>
            <p:sp>
              <p:nvSpPr>
                <p:cNvPr id="62" name="chenying0907 23"/>
                <p:cNvSpPr>
                  <a:spLocks noEditPoints="1"/>
                </p:cNvSpPr>
                <p:nvPr/>
              </p:nvSpPr>
              <p:spPr bwMode="auto">
                <a:xfrm>
                  <a:off x="4741863" y="766763"/>
                  <a:ext cx="517525" cy="604838"/>
                </a:xfrm>
                <a:custGeom>
                  <a:avLst/>
                  <a:gdLst>
                    <a:gd name="T0" fmla="*/ 113 w 175"/>
                    <a:gd name="T1" fmla="*/ 0 h 205"/>
                    <a:gd name="T2" fmla="*/ 111 w 175"/>
                    <a:gd name="T3" fmla="*/ 2 h 205"/>
                    <a:gd name="T4" fmla="*/ 11 w 175"/>
                    <a:gd name="T5" fmla="*/ 62 h 205"/>
                    <a:gd name="T6" fmla="*/ 69 w 175"/>
                    <a:gd name="T7" fmla="*/ 200 h 205"/>
                    <a:gd name="T8" fmla="*/ 121 w 175"/>
                    <a:gd name="T9" fmla="*/ 187 h 205"/>
                    <a:gd name="T10" fmla="*/ 173 w 175"/>
                    <a:gd name="T11" fmla="*/ 157 h 205"/>
                    <a:gd name="T12" fmla="*/ 153 w 175"/>
                    <a:gd name="T13" fmla="*/ 91 h 205"/>
                    <a:gd name="T14" fmla="*/ 108 w 175"/>
                    <a:gd name="T15" fmla="*/ 9 h 205"/>
                    <a:gd name="T16" fmla="*/ 98 w 175"/>
                    <a:gd name="T17" fmla="*/ 13 h 205"/>
                    <a:gd name="T18" fmla="*/ 24 w 175"/>
                    <a:gd name="T19" fmla="*/ 45 h 205"/>
                    <a:gd name="T20" fmla="*/ 41 w 175"/>
                    <a:gd name="T21" fmla="*/ 38 h 205"/>
                    <a:gd name="T22" fmla="*/ 34 w 175"/>
                    <a:gd name="T23" fmla="*/ 42 h 205"/>
                    <a:gd name="T24" fmla="*/ 107 w 175"/>
                    <a:gd name="T25" fmla="*/ 15 h 205"/>
                    <a:gd name="T26" fmla="*/ 28 w 175"/>
                    <a:gd name="T27" fmla="*/ 48 h 205"/>
                    <a:gd name="T28" fmla="*/ 107 w 175"/>
                    <a:gd name="T29" fmla="*/ 20 h 205"/>
                    <a:gd name="T30" fmla="*/ 67 w 175"/>
                    <a:gd name="T31" fmla="*/ 41 h 205"/>
                    <a:gd name="T32" fmla="*/ 15 w 175"/>
                    <a:gd name="T33" fmla="*/ 58 h 205"/>
                    <a:gd name="T34" fmla="*/ 117 w 175"/>
                    <a:gd name="T35" fmla="*/ 38 h 205"/>
                    <a:gd name="T36" fmla="*/ 166 w 175"/>
                    <a:gd name="T37" fmla="*/ 158 h 205"/>
                    <a:gd name="T38" fmla="*/ 94 w 175"/>
                    <a:gd name="T39" fmla="*/ 192 h 205"/>
                    <a:gd name="T40" fmla="*/ 69 w 175"/>
                    <a:gd name="T41" fmla="*/ 200 h 205"/>
                    <a:gd name="T42" fmla="*/ 15 w 175"/>
                    <a:gd name="T43" fmla="*/ 62 h 205"/>
                    <a:gd name="T44" fmla="*/ 15 w 175"/>
                    <a:gd name="T45" fmla="*/ 62 h 205"/>
                    <a:gd name="T46" fmla="*/ 16 w 175"/>
                    <a:gd name="T47" fmla="*/ 62 h 205"/>
                    <a:gd name="T48" fmla="*/ 29 w 175"/>
                    <a:gd name="T49" fmla="*/ 59 h 205"/>
                    <a:gd name="T50" fmla="*/ 112 w 175"/>
                    <a:gd name="T51" fmla="*/ 27 h 205"/>
                    <a:gd name="T52" fmla="*/ 113 w 175"/>
                    <a:gd name="T53" fmla="*/ 27 h 205"/>
                    <a:gd name="T54" fmla="*/ 169 w 175"/>
                    <a:gd name="T55" fmla="*/ 153 h 205"/>
                    <a:gd name="T56" fmla="*/ 130 w 175"/>
                    <a:gd name="T57" fmla="*/ 56 h 205"/>
                    <a:gd name="T58" fmla="*/ 117 w 175"/>
                    <a:gd name="T59" fmla="*/ 22 h 205"/>
                    <a:gd name="T60" fmla="*/ 114 w 175"/>
                    <a:gd name="T61" fmla="*/ 21 h 205"/>
                    <a:gd name="T62" fmla="*/ 113 w 175"/>
                    <a:gd name="T63" fmla="*/ 7 h 205"/>
                    <a:gd name="T64" fmla="*/ 158 w 175"/>
                    <a:gd name="T65" fmla="*/ 11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205">
                      <a:moveTo>
                        <a:pt x="115" y="2"/>
                      </a:moveTo>
                      <a:cubicBezTo>
                        <a:pt x="115" y="1"/>
                        <a:pt x="114" y="0"/>
                        <a:pt x="113" y="0"/>
                      </a:cubicBezTo>
                      <a:cubicBezTo>
                        <a:pt x="112" y="0"/>
                        <a:pt x="112" y="1"/>
                        <a:pt x="112" y="1"/>
                      </a:cubicBezTo>
                      <a:cubicBezTo>
                        <a:pt x="111" y="1"/>
                        <a:pt x="111" y="2"/>
                        <a:pt x="111" y="2"/>
                      </a:cubicBezTo>
                      <a:cubicBezTo>
                        <a:pt x="82" y="12"/>
                        <a:pt x="54" y="25"/>
                        <a:pt x="26" y="38"/>
                      </a:cubicBezTo>
                      <a:cubicBezTo>
                        <a:pt x="20" y="40"/>
                        <a:pt x="0" y="55"/>
                        <a:pt x="11" y="62"/>
                      </a:cubicBezTo>
                      <a:cubicBezTo>
                        <a:pt x="27" y="109"/>
                        <a:pt x="46" y="155"/>
                        <a:pt x="65" y="201"/>
                      </a:cubicBezTo>
                      <a:cubicBezTo>
                        <a:pt x="66" y="203"/>
                        <a:pt x="69" y="202"/>
                        <a:pt x="69" y="200"/>
                      </a:cubicBezTo>
                      <a:cubicBezTo>
                        <a:pt x="69" y="200"/>
                        <a:pt x="69" y="200"/>
                        <a:pt x="69" y="200"/>
                      </a:cubicBezTo>
                      <a:cubicBezTo>
                        <a:pt x="85" y="205"/>
                        <a:pt x="106" y="193"/>
                        <a:pt x="121" y="187"/>
                      </a:cubicBezTo>
                      <a:cubicBezTo>
                        <a:pt x="138" y="180"/>
                        <a:pt x="159" y="174"/>
                        <a:pt x="172" y="160"/>
                      </a:cubicBezTo>
                      <a:cubicBezTo>
                        <a:pt x="174" y="159"/>
                        <a:pt x="173" y="158"/>
                        <a:pt x="173" y="157"/>
                      </a:cubicBezTo>
                      <a:cubicBezTo>
                        <a:pt x="175" y="149"/>
                        <a:pt x="174" y="142"/>
                        <a:pt x="171" y="134"/>
                      </a:cubicBezTo>
                      <a:cubicBezTo>
                        <a:pt x="166" y="120"/>
                        <a:pt x="159" y="106"/>
                        <a:pt x="153" y="91"/>
                      </a:cubicBezTo>
                      <a:cubicBezTo>
                        <a:pt x="141" y="62"/>
                        <a:pt x="130" y="31"/>
                        <a:pt x="115" y="2"/>
                      </a:cubicBezTo>
                      <a:close/>
                      <a:moveTo>
                        <a:pt x="108" y="9"/>
                      </a:moveTo>
                      <a:cubicBezTo>
                        <a:pt x="107" y="10"/>
                        <a:pt x="107" y="11"/>
                        <a:pt x="107" y="11"/>
                      </a:cubicBezTo>
                      <a:cubicBezTo>
                        <a:pt x="104" y="12"/>
                        <a:pt x="101" y="13"/>
                        <a:pt x="98" y="13"/>
                      </a:cubicBezTo>
                      <a:cubicBezTo>
                        <a:pt x="101" y="12"/>
                        <a:pt x="104" y="11"/>
                        <a:pt x="108" y="9"/>
                      </a:cubicBezTo>
                      <a:close/>
                      <a:moveTo>
                        <a:pt x="24" y="45"/>
                      </a:moveTo>
                      <a:cubicBezTo>
                        <a:pt x="26" y="44"/>
                        <a:pt x="28" y="43"/>
                        <a:pt x="31" y="42"/>
                      </a:cubicBezTo>
                      <a:cubicBezTo>
                        <a:pt x="34" y="41"/>
                        <a:pt x="37" y="39"/>
                        <a:pt x="41" y="38"/>
                      </a:cubicBezTo>
                      <a:cubicBezTo>
                        <a:pt x="41" y="38"/>
                        <a:pt x="41" y="37"/>
                        <a:pt x="42" y="37"/>
                      </a:cubicBezTo>
                      <a:cubicBezTo>
                        <a:pt x="39" y="39"/>
                        <a:pt x="37" y="40"/>
                        <a:pt x="34" y="42"/>
                      </a:cubicBezTo>
                      <a:cubicBezTo>
                        <a:pt x="33" y="42"/>
                        <a:pt x="34" y="44"/>
                        <a:pt x="35" y="43"/>
                      </a:cubicBezTo>
                      <a:cubicBezTo>
                        <a:pt x="58" y="32"/>
                        <a:pt x="82" y="24"/>
                        <a:pt x="107" y="15"/>
                      </a:cubicBezTo>
                      <a:cubicBezTo>
                        <a:pt x="107" y="16"/>
                        <a:pt x="107" y="17"/>
                        <a:pt x="107" y="18"/>
                      </a:cubicBezTo>
                      <a:cubicBezTo>
                        <a:pt x="80" y="27"/>
                        <a:pt x="54" y="38"/>
                        <a:pt x="28" y="48"/>
                      </a:cubicBezTo>
                      <a:cubicBezTo>
                        <a:pt x="27" y="49"/>
                        <a:pt x="27" y="51"/>
                        <a:pt x="29" y="50"/>
                      </a:cubicBezTo>
                      <a:cubicBezTo>
                        <a:pt x="55" y="42"/>
                        <a:pt x="82" y="32"/>
                        <a:pt x="107" y="20"/>
                      </a:cubicBezTo>
                      <a:cubicBezTo>
                        <a:pt x="108" y="21"/>
                        <a:pt x="108" y="22"/>
                        <a:pt x="108" y="23"/>
                      </a:cubicBezTo>
                      <a:cubicBezTo>
                        <a:pt x="94" y="28"/>
                        <a:pt x="81" y="36"/>
                        <a:pt x="67" y="41"/>
                      </a:cubicBezTo>
                      <a:cubicBezTo>
                        <a:pt x="50" y="47"/>
                        <a:pt x="33" y="53"/>
                        <a:pt x="16" y="58"/>
                      </a:cubicBezTo>
                      <a:cubicBezTo>
                        <a:pt x="16" y="58"/>
                        <a:pt x="15" y="58"/>
                        <a:pt x="15" y="58"/>
                      </a:cubicBezTo>
                      <a:cubicBezTo>
                        <a:pt x="18" y="54"/>
                        <a:pt x="21" y="49"/>
                        <a:pt x="24" y="45"/>
                      </a:cubicBezTo>
                      <a:close/>
                      <a:moveTo>
                        <a:pt x="117" y="38"/>
                      </a:moveTo>
                      <a:cubicBezTo>
                        <a:pt x="122" y="52"/>
                        <a:pt x="127" y="65"/>
                        <a:pt x="133" y="78"/>
                      </a:cubicBezTo>
                      <a:cubicBezTo>
                        <a:pt x="144" y="105"/>
                        <a:pt x="155" y="131"/>
                        <a:pt x="166" y="158"/>
                      </a:cubicBezTo>
                      <a:cubicBezTo>
                        <a:pt x="154" y="170"/>
                        <a:pt x="132" y="176"/>
                        <a:pt x="116" y="182"/>
                      </a:cubicBezTo>
                      <a:cubicBezTo>
                        <a:pt x="109" y="185"/>
                        <a:pt x="101" y="189"/>
                        <a:pt x="94" y="192"/>
                      </a:cubicBezTo>
                      <a:cubicBezTo>
                        <a:pt x="85" y="195"/>
                        <a:pt x="76" y="196"/>
                        <a:pt x="69" y="200"/>
                      </a:cubicBezTo>
                      <a:cubicBezTo>
                        <a:pt x="69" y="200"/>
                        <a:pt x="69" y="200"/>
                        <a:pt x="69" y="200"/>
                      </a:cubicBezTo>
                      <a:cubicBezTo>
                        <a:pt x="69" y="200"/>
                        <a:pt x="69" y="200"/>
                        <a:pt x="69" y="200"/>
                      </a:cubicBezTo>
                      <a:cubicBezTo>
                        <a:pt x="52" y="153"/>
                        <a:pt x="34" y="107"/>
                        <a:pt x="15" y="62"/>
                      </a:cubicBezTo>
                      <a:cubicBezTo>
                        <a:pt x="15" y="62"/>
                        <a:pt x="15" y="62"/>
                        <a:pt x="15" y="62"/>
                      </a:cubicBezTo>
                      <a:cubicBezTo>
                        <a:pt x="15" y="62"/>
                        <a:pt x="15" y="62"/>
                        <a:pt x="15" y="62"/>
                      </a:cubicBezTo>
                      <a:cubicBezTo>
                        <a:pt x="15" y="62"/>
                        <a:pt x="16" y="62"/>
                        <a:pt x="16" y="62"/>
                      </a:cubicBezTo>
                      <a:cubicBezTo>
                        <a:pt x="16" y="62"/>
                        <a:pt x="16" y="62"/>
                        <a:pt x="16" y="62"/>
                      </a:cubicBezTo>
                      <a:cubicBezTo>
                        <a:pt x="18" y="62"/>
                        <a:pt x="19" y="62"/>
                        <a:pt x="20" y="62"/>
                      </a:cubicBezTo>
                      <a:cubicBezTo>
                        <a:pt x="23" y="62"/>
                        <a:pt x="27" y="61"/>
                        <a:pt x="29" y="59"/>
                      </a:cubicBezTo>
                      <a:cubicBezTo>
                        <a:pt x="42" y="56"/>
                        <a:pt x="54" y="52"/>
                        <a:pt x="67" y="48"/>
                      </a:cubicBezTo>
                      <a:cubicBezTo>
                        <a:pt x="82" y="42"/>
                        <a:pt x="99" y="36"/>
                        <a:pt x="112" y="27"/>
                      </a:cubicBezTo>
                      <a:cubicBezTo>
                        <a:pt x="112" y="27"/>
                        <a:pt x="112" y="27"/>
                        <a:pt x="112" y="27"/>
                      </a:cubicBezTo>
                      <a:cubicBezTo>
                        <a:pt x="113" y="27"/>
                        <a:pt x="113" y="27"/>
                        <a:pt x="113" y="27"/>
                      </a:cubicBezTo>
                      <a:cubicBezTo>
                        <a:pt x="113" y="31"/>
                        <a:pt x="115" y="35"/>
                        <a:pt x="117" y="38"/>
                      </a:cubicBezTo>
                      <a:close/>
                      <a:moveTo>
                        <a:pt x="169" y="153"/>
                      </a:moveTo>
                      <a:cubicBezTo>
                        <a:pt x="160" y="132"/>
                        <a:pt x="152" y="110"/>
                        <a:pt x="143" y="89"/>
                      </a:cubicBezTo>
                      <a:cubicBezTo>
                        <a:pt x="139" y="78"/>
                        <a:pt x="135" y="67"/>
                        <a:pt x="130" y="56"/>
                      </a:cubicBezTo>
                      <a:cubicBezTo>
                        <a:pt x="128" y="51"/>
                        <a:pt x="126" y="46"/>
                        <a:pt x="124" y="41"/>
                      </a:cubicBezTo>
                      <a:cubicBezTo>
                        <a:pt x="122" y="36"/>
                        <a:pt x="116" y="27"/>
                        <a:pt x="117" y="22"/>
                      </a:cubicBezTo>
                      <a:cubicBezTo>
                        <a:pt x="117" y="21"/>
                        <a:pt x="115" y="19"/>
                        <a:pt x="114" y="21"/>
                      </a:cubicBezTo>
                      <a:cubicBezTo>
                        <a:pt x="114" y="21"/>
                        <a:pt x="114" y="21"/>
                        <a:pt x="114" y="21"/>
                      </a:cubicBezTo>
                      <a:cubicBezTo>
                        <a:pt x="113" y="19"/>
                        <a:pt x="112" y="17"/>
                        <a:pt x="112" y="15"/>
                      </a:cubicBezTo>
                      <a:cubicBezTo>
                        <a:pt x="112" y="12"/>
                        <a:pt x="112" y="9"/>
                        <a:pt x="113" y="7"/>
                      </a:cubicBezTo>
                      <a:cubicBezTo>
                        <a:pt x="121" y="31"/>
                        <a:pt x="133" y="54"/>
                        <a:pt x="143" y="78"/>
                      </a:cubicBezTo>
                      <a:cubicBezTo>
                        <a:pt x="148" y="90"/>
                        <a:pt x="153" y="101"/>
                        <a:pt x="158" y="113"/>
                      </a:cubicBezTo>
                      <a:cubicBezTo>
                        <a:pt x="163" y="126"/>
                        <a:pt x="171" y="139"/>
                        <a:pt x="169" y="153"/>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3" name="chenying0907 24"/>
                <p:cNvSpPr/>
                <p:nvPr/>
              </p:nvSpPr>
              <p:spPr bwMode="auto">
                <a:xfrm>
                  <a:off x="4837113" y="996951"/>
                  <a:ext cx="76200" cy="150813"/>
                </a:xfrm>
                <a:custGeom>
                  <a:avLst/>
                  <a:gdLst>
                    <a:gd name="T0" fmla="*/ 4 w 26"/>
                    <a:gd name="T1" fmla="*/ 1 h 51"/>
                    <a:gd name="T2" fmla="*/ 1 w 26"/>
                    <a:gd name="T3" fmla="*/ 3 h 51"/>
                    <a:gd name="T4" fmla="*/ 18 w 26"/>
                    <a:gd name="T5" fmla="*/ 47 h 51"/>
                    <a:gd name="T6" fmla="*/ 25 w 26"/>
                    <a:gd name="T7" fmla="*/ 45 h 51"/>
                    <a:gd name="T8" fmla="*/ 4 w 26"/>
                    <a:gd name="T9" fmla="*/ 1 h 51"/>
                  </a:gdLst>
                  <a:ahLst/>
                  <a:cxnLst>
                    <a:cxn ang="0">
                      <a:pos x="T0" y="T1"/>
                    </a:cxn>
                    <a:cxn ang="0">
                      <a:pos x="T2" y="T3"/>
                    </a:cxn>
                    <a:cxn ang="0">
                      <a:pos x="T4" y="T5"/>
                    </a:cxn>
                    <a:cxn ang="0">
                      <a:pos x="T6" y="T7"/>
                    </a:cxn>
                    <a:cxn ang="0">
                      <a:pos x="T8" y="T9"/>
                    </a:cxn>
                  </a:cxnLst>
                  <a:rect l="0" t="0" r="r" b="b"/>
                  <a:pathLst>
                    <a:path w="26" h="51">
                      <a:moveTo>
                        <a:pt x="4" y="1"/>
                      </a:moveTo>
                      <a:cubicBezTo>
                        <a:pt x="3" y="0"/>
                        <a:pt x="0" y="1"/>
                        <a:pt x="1" y="3"/>
                      </a:cubicBezTo>
                      <a:cubicBezTo>
                        <a:pt x="6" y="18"/>
                        <a:pt x="13" y="32"/>
                        <a:pt x="18" y="47"/>
                      </a:cubicBezTo>
                      <a:cubicBezTo>
                        <a:pt x="20" y="51"/>
                        <a:pt x="26" y="49"/>
                        <a:pt x="25" y="45"/>
                      </a:cubicBezTo>
                      <a:cubicBezTo>
                        <a:pt x="19" y="30"/>
                        <a:pt x="13" y="15"/>
                        <a:pt x="4" y="1"/>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chenying0907 25"/>
                <p:cNvSpPr/>
                <p:nvPr/>
              </p:nvSpPr>
              <p:spPr bwMode="auto">
                <a:xfrm>
                  <a:off x="4848225" y="904876"/>
                  <a:ext cx="284163" cy="249238"/>
                </a:xfrm>
                <a:custGeom>
                  <a:avLst/>
                  <a:gdLst>
                    <a:gd name="T0" fmla="*/ 76 w 96"/>
                    <a:gd name="T1" fmla="*/ 4 h 84"/>
                    <a:gd name="T2" fmla="*/ 75 w 96"/>
                    <a:gd name="T3" fmla="*/ 4 h 84"/>
                    <a:gd name="T4" fmla="*/ 72 w 96"/>
                    <a:gd name="T5" fmla="*/ 1 h 84"/>
                    <a:gd name="T6" fmla="*/ 2 w 96"/>
                    <a:gd name="T7" fmla="*/ 32 h 84"/>
                    <a:gd name="T8" fmla="*/ 3 w 96"/>
                    <a:gd name="T9" fmla="*/ 34 h 84"/>
                    <a:gd name="T10" fmla="*/ 73 w 96"/>
                    <a:gd name="T11" fmla="*/ 6 h 84"/>
                    <a:gd name="T12" fmla="*/ 89 w 96"/>
                    <a:gd name="T13" fmla="*/ 48 h 84"/>
                    <a:gd name="T14" fmla="*/ 89 w 96"/>
                    <a:gd name="T15" fmla="*/ 48 h 84"/>
                    <a:gd name="T16" fmla="*/ 21 w 96"/>
                    <a:gd name="T17" fmla="*/ 78 h 84"/>
                    <a:gd name="T18" fmla="*/ 23 w 96"/>
                    <a:gd name="T19" fmla="*/ 83 h 84"/>
                    <a:gd name="T20" fmla="*/ 92 w 96"/>
                    <a:gd name="T21" fmla="*/ 53 h 84"/>
                    <a:gd name="T22" fmla="*/ 93 w 96"/>
                    <a:gd name="T23" fmla="*/ 52 h 84"/>
                    <a:gd name="T24" fmla="*/ 95 w 96"/>
                    <a:gd name="T25" fmla="*/ 49 h 84"/>
                    <a:gd name="T26" fmla="*/ 76 w 96"/>
                    <a:gd name="T2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84">
                      <a:moveTo>
                        <a:pt x="76" y="4"/>
                      </a:moveTo>
                      <a:cubicBezTo>
                        <a:pt x="76" y="4"/>
                        <a:pt x="76" y="4"/>
                        <a:pt x="75" y="4"/>
                      </a:cubicBezTo>
                      <a:cubicBezTo>
                        <a:pt x="76" y="2"/>
                        <a:pt x="74" y="0"/>
                        <a:pt x="72" y="1"/>
                      </a:cubicBezTo>
                      <a:cubicBezTo>
                        <a:pt x="48" y="9"/>
                        <a:pt x="24" y="20"/>
                        <a:pt x="2" y="32"/>
                      </a:cubicBezTo>
                      <a:cubicBezTo>
                        <a:pt x="0" y="33"/>
                        <a:pt x="1" y="35"/>
                        <a:pt x="3" y="34"/>
                      </a:cubicBezTo>
                      <a:cubicBezTo>
                        <a:pt x="26" y="26"/>
                        <a:pt x="50" y="17"/>
                        <a:pt x="73" y="6"/>
                      </a:cubicBezTo>
                      <a:cubicBezTo>
                        <a:pt x="75" y="21"/>
                        <a:pt x="82" y="35"/>
                        <a:pt x="89" y="48"/>
                      </a:cubicBezTo>
                      <a:cubicBezTo>
                        <a:pt x="89" y="48"/>
                        <a:pt x="89" y="48"/>
                        <a:pt x="89" y="48"/>
                      </a:cubicBezTo>
                      <a:cubicBezTo>
                        <a:pt x="66" y="55"/>
                        <a:pt x="43" y="68"/>
                        <a:pt x="21" y="78"/>
                      </a:cubicBezTo>
                      <a:cubicBezTo>
                        <a:pt x="18" y="80"/>
                        <a:pt x="20" y="84"/>
                        <a:pt x="23" y="83"/>
                      </a:cubicBezTo>
                      <a:cubicBezTo>
                        <a:pt x="46" y="74"/>
                        <a:pt x="71" y="65"/>
                        <a:pt x="92" y="53"/>
                      </a:cubicBezTo>
                      <a:cubicBezTo>
                        <a:pt x="92" y="52"/>
                        <a:pt x="93" y="52"/>
                        <a:pt x="93" y="52"/>
                      </a:cubicBezTo>
                      <a:cubicBezTo>
                        <a:pt x="94" y="52"/>
                        <a:pt x="96" y="51"/>
                        <a:pt x="95" y="49"/>
                      </a:cubicBezTo>
                      <a:cubicBezTo>
                        <a:pt x="90" y="34"/>
                        <a:pt x="85" y="17"/>
                        <a:pt x="76" y="4"/>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5" name="chenying0907 26"/>
                <p:cNvSpPr/>
                <p:nvPr/>
              </p:nvSpPr>
              <p:spPr bwMode="auto">
                <a:xfrm>
                  <a:off x="4891088" y="962026"/>
                  <a:ext cx="169863" cy="79375"/>
                </a:xfrm>
                <a:custGeom>
                  <a:avLst/>
                  <a:gdLst>
                    <a:gd name="T0" fmla="*/ 53 w 58"/>
                    <a:gd name="T1" fmla="*/ 1 h 27"/>
                    <a:gd name="T2" fmla="*/ 2 w 58"/>
                    <a:gd name="T3" fmla="*/ 22 h 27"/>
                    <a:gd name="T4" fmla="*/ 4 w 58"/>
                    <a:gd name="T5" fmla="*/ 26 h 27"/>
                    <a:gd name="T6" fmla="*/ 55 w 58"/>
                    <a:gd name="T7" fmla="*/ 7 h 27"/>
                    <a:gd name="T8" fmla="*/ 53 w 58"/>
                    <a:gd name="T9" fmla="*/ 1 h 27"/>
                  </a:gdLst>
                  <a:ahLst/>
                  <a:cxnLst>
                    <a:cxn ang="0">
                      <a:pos x="T0" y="T1"/>
                    </a:cxn>
                    <a:cxn ang="0">
                      <a:pos x="T2" y="T3"/>
                    </a:cxn>
                    <a:cxn ang="0">
                      <a:pos x="T4" y="T5"/>
                    </a:cxn>
                    <a:cxn ang="0">
                      <a:pos x="T6" y="T7"/>
                    </a:cxn>
                    <a:cxn ang="0">
                      <a:pos x="T8" y="T9"/>
                    </a:cxn>
                  </a:cxnLst>
                  <a:rect l="0" t="0" r="r" b="b"/>
                  <a:pathLst>
                    <a:path w="58" h="27">
                      <a:moveTo>
                        <a:pt x="53" y="1"/>
                      </a:moveTo>
                      <a:cubicBezTo>
                        <a:pt x="36" y="5"/>
                        <a:pt x="18" y="13"/>
                        <a:pt x="2" y="22"/>
                      </a:cubicBezTo>
                      <a:cubicBezTo>
                        <a:pt x="0" y="23"/>
                        <a:pt x="1" y="27"/>
                        <a:pt x="4" y="26"/>
                      </a:cubicBezTo>
                      <a:cubicBezTo>
                        <a:pt x="21" y="20"/>
                        <a:pt x="39" y="14"/>
                        <a:pt x="55" y="7"/>
                      </a:cubicBezTo>
                      <a:cubicBezTo>
                        <a:pt x="58" y="5"/>
                        <a:pt x="57" y="0"/>
                        <a:pt x="53" y="1"/>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chenying0907 27"/>
                <p:cNvSpPr/>
                <p:nvPr/>
              </p:nvSpPr>
              <p:spPr bwMode="auto">
                <a:xfrm>
                  <a:off x="4922838" y="1009651"/>
                  <a:ext cx="150813" cy="73025"/>
                </a:xfrm>
                <a:custGeom>
                  <a:avLst/>
                  <a:gdLst>
                    <a:gd name="T0" fmla="*/ 44 w 51"/>
                    <a:gd name="T1" fmla="*/ 1 h 25"/>
                    <a:gd name="T2" fmla="*/ 2 w 51"/>
                    <a:gd name="T3" fmla="*/ 21 h 25"/>
                    <a:gd name="T4" fmla="*/ 3 w 51"/>
                    <a:gd name="T5" fmla="*/ 24 h 25"/>
                    <a:gd name="T6" fmla="*/ 47 w 51"/>
                    <a:gd name="T7" fmla="*/ 8 h 25"/>
                    <a:gd name="T8" fmla="*/ 44 w 51"/>
                    <a:gd name="T9" fmla="*/ 1 h 25"/>
                  </a:gdLst>
                  <a:ahLst/>
                  <a:cxnLst>
                    <a:cxn ang="0">
                      <a:pos x="T0" y="T1"/>
                    </a:cxn>
                    <a:cxn ang="0">
                      <a:pos x="T2" y="T3"/>
                    </a:cxn>
                    <a:cxn ang="0">
                      <a:pos x="T4" y="T5"/>
                    </a:cxn>
                    <a:cxn ang="0">
                      <a:pos x="T6" y="T7"/>
                    </a:cxn>
                    <a:cxn ang="0">
                      <a:pos x="T8" y="T9"/>
                    </a:cxn>
                  </a:cxnLst>
                  <a:rect l="0" t="0" r="r" b="b"/>
                  <a:pathLst>
                    <a:path w="51" h="25">
                      <a:moveTo>
                        <a:pt x="44" y="1"/>
                      </a:moveTo>
                      <a:cubicBezTo>
                        <a:pt x="30" y="6"/>
                        <a:pt x="16" y="14"/>
                        <a:pt x="2" y="21"/>
                      </a:cubicBezTo>
                      <a:cubicBezTo>
                        <a:pt x="0" y="22"/>
                        <a:pt x="1" y="25"/>
                        <a:pt x="3" y="24"/>
                      </a:cubicBezTo>
                      <a:cubicBezTo>
                        <a:pt x="18" y="19"/>
                        <a:pt x="33" y="14"/>
                        <a:pt x="47" y="8"/>
                      </a:cubicBezTo>
                      <a:cubicBezTo>
                        <a:pt x="51" y="6"/>
                        <a:pt x="48" y="0"/>
                        <a:pt x="44" y="1"/>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8" name="chenying0907 94"/>
              <p:cNvGrpSpPr>
                <a:grpSpLocks/>
              </p:cNvGrpSpPr>
              <p:nvPr/>
            </p:nvGrpSpPr>
            <p:grpSpPr bwMode="auto">
              <a:xfrm>
                <a:off x="6996113" y="4640263"/>
                <a:ext cx="557212" cy="498475"/>
                <a:chOff x="4577745" y="4336117"/>
                <a:chExt cx="557229" cy="497597"/>
              </a:xfrm>
              <a:grpFill/>
            </p:grpSpPr>
            <p:sp>
              <p:nvSpPr>
                <p:cNvPr id="60" name="任意多边形 59"/>
                <p:cNvSpPr/>
                <p:nvPr/>
              </p:nvSpPr>
              <p:spPr>
                <a:xfrm>
                  <a:off x="4577745" y="4393166"/>
                  <a:ext cx="557229" cy="440548"/>
                </a:xfrm>
                <a:custGeom>
                  <a:avLst/>
                  <a:gdLst>
                    <a:gd name="connsiteX0" fmla="*/ 14510 w 533941"/>
                    <a:gd name="connsiteY0" fmla="*/ 334613 h 439545"/>
                    <a:gd name="connsiteX1" fmla="*/ 33171 w 533941"/>
                    <a:gd name="connsiteY1" fmla="*/ 415479 h 439545"/>
                    <a:gd name="connsiteX2" fmla="*/ 219783 w 533941"/>
                    <a:gd name="connsiteY2" fmla="*/ 415479 h 439545"/>
                    <a:gd name="connsiteX3" fmla="*/ 505922 w 533941"/>
                    <a:gd name="connsiteY3" fmla="*/ 135560 h 439545"/>
                    <a:gd name="connsiteX4" fmla="*/ 487261 w 533941"/>
                    <a:gd name="connsiteY4" fmla="*/ 4932 h 439545"/>
                    <a:gd name="connsiteX5" fmla="*/ 188681 w 533941"/>
                    <a:gd name="connsiteY5" fmla="*/ 297291 h 439545"/>
                    <a:gd name="connsiteX6" fmla="*/ 14510 w 533941"/>
                    <a:gd name="connsiteY6" fmla="*/ 334613 h 439545"/>
                    <a:gd name="connsiteX0-1" fmla="*/ 11897 w 542181"/>
                    <a:gd name="connsiteY0-2" fmla="*/ 307480 h 440817"/>
                    <a:gd name="connsiteX1-3" fmla="*/ 41411 w 542181"/>
                    <a:gd name="connsiteY1-4" fmla="*/ 415479 h 440817"/>
                    <a:gd name="connsiteX2-5" fmla="*/ 228023 w 542181"/>
                    <a:gd name="connsiteY2-6" fmla="*/ 415479 h 440817"/>
                    <a:gd name="connsiteX3-7" fmla="*/ 514162 w 542181"/>
                    <a:gd name="connsiteY3-8" fmla="*/ 135560 h 440817"/>
                    <a:gd name="connsiteX4-9" fmla="*/ 495501 w 542181"/>
                    <a:gd name="connsiteY4-10" fmla="*/ 4932 h 440817"/>
                    <a:gd name="connsiteX5-11" fmla="*/ 196921 w 542181"/>
                    <a:gd name="connsiteY5-12" fmla="*/ 297291 h 440817"/>
                    <a:gd name="connsiteX6-13" fmla="*/ 11897 w 542181"/>
                    <a:gd name="connsiteY6-14" fmla="*/ 307480 h 440817"/>
                    <a:gd name="connsiteX0-15" fmla="*/ 26945 w 557229"/>
                    <a:gd name="connsiteY0-16" fmla="*/ 307480 h 440817"/>
                    <a:gd name="connsiteX1-17" fmla="*/ 23898 w 557229"/>
                    <a:gd name="connsiteY1-18" fmla="*/ 415479 h 440817"/>
                    <a:gd name="connsiteX2-19" fmla="*/ 243071 w 557229"/>
                    <a:gd name="connsiteY2-20" fmla="*/ 415479 h 440817"/>
                    <a:gd name="connsiteX3-21" fmla="*/ 529210 w 557229"/>
                    <a:gd name="connsiteY3-22" fmla="*/ 135560 h 440817"/>
                    <a:gd name="connsiteX4-23" fmla="*/ 510549 w 557229"/>
                    <a:gd name="connsiteY4-24" fmla="*/ 4932 h 440817"/>
                    <a:gd name="connsiteX5-25" fmla="*/ 211969 w 557229"/>
                    <a:gd name="connsiteY5-26" fmla="*/ 297291 h 440817"/>
                    <a:gd name="connsiteX6-27" fmla="*/ 26945 w 557229"/>
                    <a:gd name="connsiteY6-28" fmla="*/ 307480 h 440817"/>
                  </a:gdLst>
                  <a:ahLst/>
                  <a:cxnLst>
                    <a:cxn ang="0">
                      <a:pos x="connsiteX0-15" y="connsiteY0-16"/>
                    </a:cxn>
                    <a:cxn ang="0">
                      <a:pos x="connsiteX1-17" y="connsiteY1-18"/>
                    </a:cxn>
                    <a:cxn ang="0">
                      <a:pos x="connsiteX2-19" y="connsiteY2-20"/>
                    </a:cxn>
                    <a:cxn ang="0">
                      <a:pos x="connsiteX3-21" y="connsiteY3-22"/>
                    </a:cxn>
                    <a:cxn ang="0">
                      <a:pos x="connsiteX4-23" y="connsiteY4-24"/>
                    </a:cxn>
                    <a:cxn ang="0">
                      <a:pos x="connsiteX5-25" y="connsiteY5-26"/>
                    </a:cxn>
                    <a:cxn ang="0">
                      <a:pos x="connsiteX6-27" y="connsiteY6-28"/>
                    </a:cxn>
                  </a:cxnLst>
                  <a:rect l="l" t="t" r="r" b="b"/>
                  <a:pathLst>
                    <a:path w="557229" h="440817">
                      <a:moveTo>
                        <a:pt x="26945" y="307480"/>
                      </a:moveTo>
                      <a:cubicBezTo>
                        <a:pt x="-4400" y="327178"/>
                        <a:pt x="-12123" y="397479"/>
                        <a:pt x="23898" y="415479"/>
                      </a:cubicBezTo>
                      <a:cubicBezTo>
                        <a:pt x="59919" y="433479"/>
                        <a:pt x="158852" y="462132"/>
                        <a:pt x="243071" y="415479"/>
                      </a:cubicBezTo>
                      <a:cubicBezTo>
                        <a:pt x="327290" y="368826"/>
                        <a:pt x="484630" y="203984"/>
                        <a:pt x="529210" y="135560"/>
                      </a:cubicBezTo>
                      <a:cubicBezTo>
                        <a:pt x="573790" y="67136"/>
                        <a:pt x="563422" y="-22023"/>
                        <a:pt x="510549" y="4932"/>
                      </a:cubicBezTo>
                      <a:cubicBezTo>
                        <a:pt x="457676" y="31887"/>
                        <a:pt x="292570" y="246866"/>
                        <a:pt x="211969" y="297291"/>
                      </a:cubicBezTo>
                      <a:cubicBezTo>
                        <a:pt x="131368" y="347716"/>
                        <a:pt x="58290" y="287782"/>
                        <a:pt x="26945" y="307480"/>
                      </a:cubicBezTo>
                      <a:close/>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任意多边形 60"/>
                <p:cNvSpPr/>
                <p:nvPr/>
              </p:nvSpPr>
              <p:spPr>
                <a:xfrm>
                  <a:off x="4611083" y="4336117"/>
                  <a:ext cx="514366" cy="483334"/>
                </a:xfrm>
                <a:custGeom>
                  <a:avLst/>
                  <a:gdLst>
                    <a:gd name="connsiteX0" fmla="*/ 198035 w 502835"/>
                    <a:gd name="connsiteY0" fmla="*/ 493056 h 493056"/>
                    <a:gd name="connsiteX1" fmla="*/ 123390 w 502835"/>
                    <a:gd name="connsiteY1" fmla="*/ 368648 h 493056"/>
                    <a:gd name="connsiteX2" fmla="*/ 5203 w 502835"/>
                    <a:gd name="connsiteY2" fmla="*/ 393529 h 493056"/>
                    <a:gd name="connsiteX3" fmla="*/ 310003 w 502835"/>
                    <a:gd name="connsiteY3" fmla="*/ 32746 h 493056"/>
                    <a:gd name="connsiteX4" fmla="*/ 502835 w 502835"/>
                    <a:gd name="connsiteY4" fmla="*/ 38966 h 493056"/>
                    <a:gd name="connsiteX0-1" fmla="*/ 205934 w 510734"/>
                    <a:gd name="connsiteY0-2" fmla="*/ 491889 h 491889"/>
                    <a:gd name="connsiteX1-3" fmla="*/ 131289 w 510734"/>
                    <a:gd name="connsiteY1-4" fmla="*/ 367481 h 491889"/>
                    <a:gd name="connsiteX2-5" fmla="*/ 4962 w 510734"/>
                    <a:gd name="connsiteY2-6" fmla="*/ 376082 h 491889"/>
                    <a:gd name="connsiteX3-7" fmla="*/ 317902 w 510734"/>
                    <a:gd name="connsiteY3-8" fmla="*/ 31579 h 491889"/>
                    <a:gd name="connsiteX4-9" fmla="*/ 510734 w 510734"/>
                    <a:gd name="connsiteY4-10" fmla="*/ 37799 h 491889"/>
                    <a:gd name="connsiteX0-11" fmla="*/ 205532 w 510332"/>
                    <a:gd name="connsiteY0-12" fmla="*/ 491889 h 491889"/>
                    <a:gd name="connsiteX1-13" fmla="*/ 136314 w 510332"/>
                    <a:gd name="connsiteY1-14" fmla="*/ 383761 h 491889"/>
                    <a:gd name="connsiteX2-15" fmla="*/ 4560 w 510332"/>
                    <a:gd name="connsiteY2-16" fmla="*/ 376082 h 491889"/>
                    <a:gd name="connsiteX3-17" fmla="*/ 317500 w 510332"/>
                    <a:gd name="connsiteY3-18" fmla="*/ 31579 h 491889"/>
                    <a:gd name="connsiteX4-19" fmla="*/ 510332 w 510332"/>
                    <a:gd name="connsiteY4-20" fmla="*/ 37799 h 491889"/>
                    <a:gd name="connsiteX0-21" fmla="*/ 159192 w 510119"/>
                    <a:gd name="connsiteY0-22" fmla="*/ 489175 h 489175"/>
                    <a:gd name="connsiteX1-23" fmla="*/ 136101 w 510119"/>
                    <a:gd name="connsiteY1-24" fmla="*/ 383761 h 489175"/>
                    <a:gd name="connsiteX2-25" fmla="*/ 4347 w 510119"/>
                    <a:gd name="connsiteY2-26" fmla="*/ 376082 h 489175"/>
                    <a:gd name="connsiteX3-27" fmla="*/ 317287 w 510119"/>
                    <a:gd name="connsiteY3-28" fmla="*/ 31579 h 489175"/>
                    <a:gd name="connsiteX4-29" fmla="*/ 510119 w 510119"/>
                    <a:gd name="connsiteY4-30" fmla="*/ 37799 h 489175"/>
                    <a:gd name="connsiteX0-31" fmla="*/ 159192 w 510119"/>
                    <a:gd name="connsiteY0-32" fmla="*/ 489175 h 489175"/>
                    <a:gd name="connsiteX1-33" fmla="*/ 136101 w 510119"/>
                    <a:gd name="connsiteY1-34" fmla="*/ 383761 h 489175"/>
                    <a:gd name="connsiteX2-35" fmla="*/ 4347 w 510119"/>
                    <a:gd name="connsiteY2-36" fmla="*/ 376082 h 489175"/>
                    <a:gd name="connsiteX3-37" fmla="*/ 317287 w 510119"/>
                    <a:gd name="connsiteY3-38" fmla="*/ 31579 h 489175"/>
                    <a:gd name="connsiteX4-39" fmla="*/ 510119 w 510119"/>
                    <a:gd name="connsiteY4-40" fmla="*/ 37799 h 489175"/>
                    <a:gd name="connsiteX0-41" fmla="*/ 151016 w 510083"/>
                    <a:gd name="connsiteY0-42" fmla="*/ 483748 h 483748"/>
                    <a:gd name="connsiteX1-43" fmla="*/ 136065 w 510083"/>
                    <a:gd name="connsiteY1-44" fmla="*/ 383761 h 483748"/>
                    <a:gd name="connsiteX2-45" fmla="*/ 4311 w 510083"/>
                    <a:gd name="connsiteY2-46" fmla="*/ 376082 h 483748"/>
                    <a:gd name="connsiteX3-47" fmla="*/ 317251 w 510083"/>
                    <a:gd name="connsiteY3-48" fmla="*/ 31579 h 483748"/>
                    <a:gd name="connsiteX4-49" fmla="*/ 510083 w 510083"/>
                    <a:gd name="connsiteY4-50" fmla="*/ 37799 h 483748"/>
                    <a:gd name="connsiteX0-51" fmla="*/ 150514 w 509581"/>
                    <a:gd name="connsiteY0-52" fmla="*/ 483748 h 483748"/>
                    <a:gd name="connsiteX1-53" fmla="*/ 135563 w 509581"/>
                    <a:gd name="connsiteY1-54" fmla="*/ 383761 h 483748"/>
                    <a:gd name="connsiteX2-55" fmla="*/ 3809 w 509581"/>
                    <a:gd name="connsiteY2-56" fmla="*/ 376082 h 483748"/>
                    <a:gd name="connsiteX3-57" fmla="*/ 316749 w 509581"/>
                    <a:gd name="connsiteY3-58" fmla="*/ 31579 h 483748"/>
                    <a:gd name="connsiteX4-59" fmla="*/ 509581 w 509581"/>
                    <a:gd name="connsiteY4-60" fmla="*/ 37799 h 483748"/>
                    <a:gd name="connsiteX0-61" fmla="*/ 146758 w 505825"/>
                    <a:gd name="connsiteY0-62" fmla="*/ 483748 h 483748"/>
                    <a:gd name="connsiteX1-63" fmla="*/ 131807 w 505825"/>
                    <a:gd name="connsiteY1-64" fmla="*/ 383761 h 483748"/>
                    <a:gd name="connsiteX2-65" fmla="*/ 53 w 505825"/>
                    <a:gd name="connsiteY2-66" fmla="*/ 376082 h 483748"/>
                    <a:gd name="connsiteX3-67" fmla="*/ 312993 w 505825"/>
                    <a:gd name="connsiteY3-68" fmla="*/ 31579 h 483748"/>
                    <a:gd name="connsiteX4-69" fmla="*/ 505825 w 505825"/>
                    <a:gd name="connsiteY4-70" fmla="*/ 37799 h 483748"/>
                    <a:gd name="connsiteX0-71" fmla="*/ 154904 w 513971"/>
                    <a:gd name="connsiteY0-72" fmla="*/ 482779 h 482779"/>
                    <a:gd name="connsiteX1-73" fmla="*/ 139953 w 513971"/>
                    <a:gd name="connsiteY1-74" fmla="*/ 382792 h 482779"/>
                    <a:gd name="connsiteX2-75" fmla="*/ 59 w 513971"/>
                    <a:gd name="connsiteY2-76" fmla="*/ 361546 h 482779"/>
                    <a:gd name="connsiteX3-77" fmla="*/ 321139 w 513971"/>
                    <a:gd name="connsiteY3-78" fmla="*/ 30610 h 482779"/>
                    <a:gd name="connsiteX4-79" fmla="*/ 513971 w 513971"/>
                    <a:gd name="connsiteY4-80" fmla="*/ 36830 h 482779"/>
                    <a:gd name="connsiteX0-81" fmla="*/ 154895 w 513962"/>
                    <a:gd name="connsiteY0-82" fmla="*/ 482779 h 482779"/>
                    <a:gd name="connsiteX1-83" fmla="*/ 139944 w 513962"/>
                    <a:gd name="connsiteY1-84" fmla="*/ 382792 h 482779"/>
                    <a:gd name="connsiteX2-85" fmla="*/ 50 w 513962"/>
                    <a:gd name="connsiteY2-86" fmla="*/ 361546 h 482779"/>
                    <a:gd name="connsiteX3-87" fmla="*/ 321130 w 513962"/>
                    <a:gd name="connsiteY3-88" fmla="*/ 30610 h 482779"/>
                    <a:gd name="connsiteX4-89" fmla="*/ 513962 w 513962"/>
                    <a:gd name="connsiteY4-90" fmla="*/ 36830 h 482779"/>
                  </a:gdLst>
                  <a:ahLst/>
                  <a:cxnLst>
                    <a:cxn ang="0">
                      <a:pos x="connsiteX0-81" y="connsiteY0-82"/>
                    </a:cxn>
                    <a:cxn ang="0">
                      <a:pos x="connsiteX1-83" y="connsiteY1-84"/>
                    </a:cxn>
                    <a:cxn ang="0">
                      <a:pos x="connsiteX2-85" y="connsiteY2-86"/>
                    </a:cxn>
                    <a:cxn ang="0">
                      <a:pos x="connsiteX3-87" y="connsiteY3-88"/>
                    </a:cxn>
                    <a:cxn ang="0">
                      <a:pos x="connsiteX4-89" y="connsiteY4-90"/>
                    </a:cxn>
                  </a:cxnLst>
                  <a:rect l="l" t="t" r="r" b="b"/>
                  <a:pathLst>
                    <a:path w="513962" h="482779">
                      <a:moveTo>
                        <a:pt x="154895" y="482779"/>
                      </a:moveTo>
                      <a:cubicBezTo>
                        <a:pt x="158062" y="428869"/>
                        <a:pt x="144044" y="389430"/>
                        <a:pt x="139944" y="382792"/>
                      </a:cubicBezTo>
                      <a:cubicBezTo>
                        <a:pt x="135844" y="376154"/>
                        <a:pt x="-3014" y="379542"/>
                        <a:pt x="50" y="361546"/>
                      </a:cubicBezTo>
                      <a:cubicBezTo>
                        <a:pt x="3114" y="343550"/>
                        <a:pt x="235478" y="84729"/>
                        <a:pt x="321130" y="30610"/>
                      </a:cubicBezTo>
                      <a:cubicBezTo>
                        <a:pt x="406782" y="-23509"/>
                        <a:pt x="459015" y="4173"/>
                        <a:pt x="513962" y="36830"/>
                      </a:cubicBezTo>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pic>
          <p:nvPicPr>
            <p:cNvPr id="72" name="图片 71"/>
            <p:cNvPicPr>
              <a:picLocks noChangeAspect="1"/>
            </p:cNvPicPr>
            <p:nvPr/>
          </p:nvPicPr>
          <p:blipFill rotWithShape="1">
            <a:blip r:embed="rId9" cstate="print">
              <a:extLst>
                <a:ext uri="{28A0092B-C50C-407E-A947-70E740481C1C}">
                  <a14:useLocalDpi xmlns:a14="http://schemas.microsoft.com/office/drawing/2010/main" val="0"/>
                </a:ext>
              </a:extLst>
            </a:blip>
            <a:srcRect l="81007" t="40606" b="19974"/>
            <a:stretch/>
          </p:blipFill>
          <p:spPr>
            <a:xfrm>
              <a:off x="3740982" y="2125001"/>
              <a:ext cx="1189840" cy="1584176"/>
            </a:xfrm>
            <a:prstGeom prst="rect">
              <a:avLst/>
            </a:prstGeom>
          </p:spPr>
        </p:pic>
      </p:grpSp>
      <p:sp>
        <p:nvSpPr>
          <p:cNvPr id="73" name="PA_矩形 72"/>
          <p:cNvSpPr/>
          <p:nvPr>
            <p:custDataLst>
              <p:tags r:id="rId3"/>
            </p:custDataLst>
          </p:nvPr>
        </p:nvSpPr>
        <p:spPr>
          <a:xfrm>
            <a:off x="862691" y="1415173"/>
            <a:ext cx="1940626" cy="1447832"/>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itchFamily="34" charset="-122"/>
                <a:ea typeface="微软雅黑" pitchFamily="34" charset="-122"/>
              </a:rPr>
              <a:t>充当本软件的导航，用户可以通过日历功能来查询最近的待办事项和最近的课程，并对其进行进一步操作。</a:t>
            </a:r>
            <a:endParaRPr lang="zh-CN" altLang="en-US" sz="1200" dirty="0"/>
          </a:p>
        </p:txBody>
      </p:sp>
      <p:sp>
        <p:nvSpPr>
          <p:cNvPr id="74" name="PA_矩形 73"/>
          <p:cNvSpPr/>
          <p:nvPr>
            <p:custDataLst>
              <p:tags r:id="rId4"/>
            </p:custDataLst>
          </p:nvPr>
        </p:nvSpPr>
        <p:spPr>
          <a:xfrm>
            <a:off x="6092391" y="3155940"/>
            <a:ext cx="2117699" cy="1724831"/>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itchFamily="34" charset="-122"/>
                <a:ea typeface="微软雅黑" pitchFamily="34" charset="-122"/>
              </a:rPr>
              <a:t>用户可以通过课表功能，直观的知道本周自己需要上那些课，在此基础上，用户也可以给每一个课程设置多个作业，或者设置相关考试的信息。</a:t>
            </a:r>
            <a:endParaRPr lang="zh-CN" altLang="en-US" sz="1200" dirty="0"/>
          </a:p>
        </p:txBody>
      </p:sp>
      <p:sp>
        <p:nvSpPr>
          <p:cNvPr id="75" name="PA_矩形 74"/>
          <p:cNvSpPr/>
          <p:nvPr>
            <p:custDataLst>
              <p:tags r:id="rId5"/>
            </p:custDataLst>
          </p:nvPr>
        </p:nvSpPr>
        <p:spPr>
          <a:xfrm>
            <a:off x="885152" y="3175026"/>
            <a:ext cx="1877596" cy="1444691"/>
          </a:xfrm>
          <a:prstGeom prst="rect">
            <a:avLst/>
          </a:prstGeom>
        </p:spPr>
        <p:txBody>
          <a:bodyPr wrap="square">
            <a:spAutoFit/>
          </a:bodyPr>
          <a:lstStyle/>
          <a:p>
            <a:pPr algn="r">
              <a:lnSpc>
                <a:spcPct val="150000"/>
              </a:lnSpc>
            </a:pPr>
            <a:r>
              <a:rPr lang="zh-CN" altLang="en-US" sz="1200" dirty="0">
                <a:solidFill>
                  <a:schemeClr val="tx1">
                    <a:lumMod val="75000"/>
                    <a:lumOff val="25000"/>
                  </a:schemeClr>
                </a:solidFill>
                <a:latin typeface="微软雅黑" pitchFamily="34" charset="-122"/>
                <a:ea typeface="微软雅黑" pitchFamily="34" charset="-122"/>
              </a:rPr>
              <a:t>用户可以在待办事项中宏观的把控自己还有多少事情还未完成，并可以进一步的查看其详细信息，进行修改等</a:t>
            </a:r>
            <a:r>
              <a:rPr lang="zh-CN" altLang="en-US" sz="1000" dirty="0">
                <a:solidFill>
                  <a:schemeClr val="tx1">
                    <a:lumMod val="75000"/>
                    <a:lumOff val="25000"/>
                  </a:schemeClr>
                </a:solidFill>
                <a:latin typeface="微软雅黑" pitchFamily="34" charset="-122"/>
                <a:ea typeface="微软雅黑" pitchFamily="34" charset="-122"/>
              </a:rPr>
              <a:t>。</a:t>
            </a:r>
            <a:endParaRPr lang="zh-CN" altLang="en-US" sz="1000" dirty="0"/>
          </a:p>
        </p:txBody>
      </p:sp>
      <p:sp>
        <p:nvSpPr>
          <p:cNvPr id="41" name="chenying0907 41">
            <a:extLst>
              <a:ext uri="{FF2B5EF4-FFF2-40B4-BE49-F238E27FC236}">
                <a16:creationId xmlns:a16="http://schemas.microsoft.com/office/drawing/2014/main" id="{05BCDD8B-4BCB-4D3F-B2AF-529B60D1C0EE}"/>
              </a:ext>
            </a:extLst>
          </p:cNvPr>
          <p:cNvSpPr>
            <a:spLocks noEditPoints="1" noChangeArrowheads="1"/>
          </p:cNvSpPr>
          <p:nvPr/>
        </p:nvSpPr>
        <p:spPr bwMode="auto">
          <a:xfrm>
            <a:off x="5163485" y="1746271"/>
            <a:ext cx="321929" cy="410048"/>
          </a:xfrm>
          <a:custGeom>
            <a:avLst/>
            <a:gdLst>
              <a:gd name="T0" fmla="*/ 91 w 107"/>
              <a:gd name="T1" fmla="*/ 25 h 136"/>
              <a:gd name="T2" fmla="*/ 52 w 107"/>
              <a:gd name="T3" fmla="*/ 38 h 136"/>
              <a:gd name="T4" fmla="*/ 54 w 107"/>
              <a:gd name="T5" fmla="*/ 24 h 136"/>
              <a:gd name="T6" fmla="*/ 55 w 107"/>
              <a:gd name="T7" fmla="*/ 10 h 136"/>
              <a:gd name="T8" fmla="*/ 46 w 107"/>
              <a:gd name="T9" fmla="*/ 0 h 136"/>
              <a:gd name="T10" fmla="*/ 40 w 107"/>
              <a:gd name="T11" fmla="*/ 40 h 136"/>
              <a:gd name="T12" fmla="*/ 13 w 107"/>
              <a:gd name="T13" fmla="*/ 40 h 136"/>
              <a:gd name="T14" fmla="*/ 3 w 107"/>
              <a:gd name="T15" fmla="*/ 78 h 136"/>
              <a:gd name="T16" fmla="*/ 27 w 107"/>
              <a:gd name="T17" fmla="*/ 127 h 136"/>
              <a:gd name="T18" fmla="*/ 54 w 107"/>
              <a:gd name="T19" fmla="*/ 114 h 136"/>
              <a:gd name="T20" fmla="*/ 87 w 107"/>
              <a:gd name="T21" fmla="*/ 123 h 136"/>
              <a:gd name="T22" fmla="*/ 104 w 107"/>
              <a:gd name="T23" fmla="*/ 66 h 136"/>
              <a:gd name="T24" fmla="*/ 91 w 107"/>
              <a:gd name="T25" fmla="*/ 25 h 136"/>
              <a:gd name="T26" fmla="*/ 50 w 107"/>
              <a:gd name="T27" fmla="*/ 17 h 136"/>
              <a:gd name="T28" fmla="*/ 49 w 107"/>
              <a:gd name="T29" fmla="*/ 13 h 136"/>
              <a:gd name="T30" fmla="*/ 48 w 107"/>
              <a:gd name="T31" fmla="*/ 12 h 136"/>
              <a:gd name="T32" fmla="*/ 48 w 107"/>
              <a:gd name="T33" fmla="*/ 11 h 136"/>
              <a:gd name="T34" fmla="*/ 50 w 107"/>
              <a:gd name="T35" fmla="*/ 17 h 136"/>
              <a:gd name="T36" fmla="*/ 96 w 107"/>
              <a:gd name="T37" fmla="*/ 81 h 136"/>
              <a:gd name="T38" fmla="*/ 85 w 107"/>
              <a:gd name="T39" fmla="*/ 116 h 136"/>
              <a:gd name="T40" fmla="*/ 56 w 107"/>
              <a:gd name="T41" fmla="*/ 111 h 136"/>
              <a:gd name="T42" fmla="*/ 53 w 107"/>
              <a:gd name="T43" fmla="*/ 108 h 136"/>
              <a:gd name="T44" fmla="*/ 48 w 107"/>
              <a:gd name="T45" fmla="*/ 112 h 136"/>
              <a:gd name="T46" fmla="*/ 36 w 107"/>
              <a:gd name="T47" fmla="*/ 120 h 136"/>
              <a:gd name="T48" fmla="*/ 20 w 107"/>
              <a:gd name="T49" fmla="*/ 107 h 136"/>
              <a:gd name="T50" fmla="*/ 12 w 107"/>
              <a:gd name="T51" fmla="*/ 88 h 136"/>
              <a:gd name="T52" fmla="*/ 10 w 107"/>
              <a:gd name="T53" fmla="*/ 52 h 136"/>
              <a:gd name="T54" fmla="*/ 43 w 107"/>
              <a:gd name="T55" fmla="*/ 46 h 136"/>
              <a:gd name="T56" fmla="*/ 43 w 107"/>
              <a:gd name="T57" fmla="*/ 47 h 136"/>
              <a:gd name="T58" fmla="*/ 52 w 107"/>
              <a:gd name="T59" fmla="*/ 52 h 136"/>
              <a:gd name="T60" fmla="*/ 53 w 107"/>
              <a:gd name="T61" fmla="*/ 50 h 136"/>
              <a:gd name="T62" fmla="*/ 48 w 107"/>
              <a:gd name="T63" fmla="*/ 45 h 136"/>
              <a:gd name="T64" fmla="*/ 48 w 107"/>
              <a:gd name="T65" fmla="*/ 45 h 136"/>
              <a:gd name="T66" fmla="*/ 51 w 107"/>
              <a:gd name="T67" fmla="*/ 45 h 136"/>
              <a:gd name="T68" fmla="*/ 94 w 107"/>
              <a:gd name="T69" fmla="*/ 32 h 136"/>
              <a:gd name="T70" fmla="*/ 96 w 107"/>
              <a:gd name="T71" fmla="*/ 8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 h="136">
                <a:moveTo>
                  <a:pt x="91" y="25"/>
                </a:moveTo>
                <a:cubicBezTo>
                  <a:pt x="76" y="19"/>
                  <a:pt x="62" y="28"/>
                  <a:pt x="52" y="38"/>
                </a:cubicBezTo>
                <a:cubicBezTo>
                  <a:pt x="53" y="33"/>
                  <a:pt x="53" y="28"/>
                  <a:pt x="54" y="24"/>
                </a:cubicBezTo>
                <a:cubicBezTo>
                  <a:pt x="55" y="19"/>
                  <a:pt x="56" y="14"/>
                  <a:pt x="55" y="10"/>
                </a:cubicBezTo>
                <a:cubicBezTo>
                  <a:pt x="55" y="5"/>
                  <a:pt x="52" y="0"/>
                  <a:pt x="46" y="0"/>
                </a:cubicBezTo>
                <a:cubicBezTo>
                  <a:pt x="31" y="2"/>
                  <a:pt x="35" y="27"/>
                  <a:pt x="40" y="40"/>
                </a:cubicBezTo>
                <a:cubicBezTo>
                  <a:pt x="31" y="36"/>
                  <a:pt x="21" y="35"/>
                  <a:pt x="13" y="40"/>
                </a:cubicBezTo>
                <a:cubicBezTo>
                  <a:pt x="1" y="49"/>
                  <a:pt x="0" y="65"/>
                  <a:pt x="3" y="78"/>
                </a:cubicBezTo>
                <a:cubicBezTo>
                  <a:pt x="6" y="93"/>
                  <a:pt x="14" y="118"/>
                  <a:pt x="27" y="127"/>
                </a:cubicBezTo>
                <a:cubicBezTo>
                  <a:pt x="41" y="136"/>
                  <a:pt x="47" y="123"/>
                  <a:pt x="54" y="114"/>
                </a:cubicBezTo>
                <a:cubicBezTo>
                  <a:pt x="65" y="119"/>
                  <a:pt x="74" y="136"/>
                  <a:pt x="87" y="123"/>
                </a:cubicBezTo>
                <a:cubicBezTo>
                  <a:pt x="100" y="109"/>
                  <a:pt x="102" y="83"/>
                  <a:pt x="104" y="66"/>
                </a:cubicBezTo>
                <a:cubicBezTo>
                  <a:pt x="105" y="52"/>
                  <a:pt x="107" y="32"/>
                  <a:pt x="91" y="25"/>
                </a:cubicBezTo>
                <a:close/>
                <a:moveTo>
                  <a:pt x="50" y="17"/>
                </a:moveTo>
                <a:cubicBezTo>
                  <a:pt x="50" y="16"/>
                  <a:pt x="50" y="14"/>
                  <a:pt x="49" y="13"/>
                </a:cubicBezTo>
                <a:cubicBezTo>
                  <a:pt x="49" y="13"/>
                  <a:pt x="48" y="12"/>
                  <a:pt x="48" y="12"/>
                </a:cubicBezTo>
                <a:cubicBezTo>
                  <a:pt x="48" y="12"/>
                  <a:pt x="48" y="11"/>
                  <a:pt x="48" y="11"/>
                </a:cubicBezTo>
                <a:cubicBezTo>
                  <a:pt x="52" y="11"/>
                  <a:pt x="51" y="13"/>
                  <a:pt x="50" y="17"/>
                </a:cubicBezTo>
                <a:close/>
                <a:moveTo>
                  <a:pt x="96" y="81"/>
                </a:moveTo>
                <a:cubicBezTo>
                  <a:pt x="95" y="90"/>
                  <a:pt x="92" y="109"/>
                  <a:pt x="85" y="116"/>
                </a:cubicBezTo>
                <a:cubicBezTo>
                  <a:pt x="73" y="128"/>
                  <a:pt x="66" y="114"/>
                  <a:pt x="56" y="111"/>
                </a:cubicBezTo>
                <a:cubicBezTo>
                  <a:pt x="57" y="109"/>
                  <a:pt x="55" y="107"/>
                  <a:pt x="53" y="108"/>
                </a:cubicBezTo>
                <a:cubicBezTo>
                  <a:pt x="50" y="110"/>
                  <a:pt x="50" y="110"/>
                  <a:pt x="48" y="112"/>
                </a:cubicBezTo>
                <a:cubicBezTo>
                  <a:pt x="42" y="118"/>
                  <a:pt x="48" y="119"/>
                  <a:pt x="36" y="120"/>
                </a:cubicBezTo>
                <a:cubicBezTo>
                  <a:pt x="25" y="120"/>
                  <a:pt x="24" y="116"/>
                  <a:pt x="20" y="107"/>
                </a:cubicBezTo>
                <a:cubicBezTo>
                  <a:pt x="17" y="101"/>
                  <a:pt x="14" y="95"/>
                  <a:pt x="12" y="88"/>
                </a:cubicBezTo>
                <a:cubicBezTo>
                  <a:pt x="7" y="77"/>
                  <a:pt x="3" y="63"/>
                  <a:pt x="10" y="52"/>
                </a:cubicBezTo>
                <a:cubicBezTo>
                  <a:pt x="17" y="38"/>
                  <a:pt x="31" y="41"/>
                  <a:pt x="43" y="46"/>
                </a:cubicBezTo>
                <a:cubicBezTo>
                  <a:pt x="43" y="47"/>
                  <a:pt x="43" y="47"/>
                  <a:pt x="43" y="47"/>
                </a:cubicBezTo>
                <a:cubicBezTo>
                  <a:pt x="46" y="48"/>
                  <a:pt x="49" y="50"/>
                  <a:pt x="52" y="52"/>
                </a:cubicBezTo>
                <a:cubicBezTo>
                  <a:pt x="53" y="52"/>
                  <a:pt x="53" y="51"/>
                  <a:pt x="53" y="50"/>
                </a:cubicBezTo>
                <a:cubicBezTo>
                  <a:pt x="51" y="49"/>
                  <a:pt x="50" y="47"/>
                  <a:pt x="48" y="45"/>
                </a:cubicBezTo>
                <a:cubicBezTo>
                  <a:pt x="48" y="45"/>
                  <a:pt x="48" y="45"/>
                  <a:pt x="48" y="45"/>
                </a:cubicBezTo>
                <a:cubicBezTo>
                  <a:pt x="49" y="46"/>
                  <a:pt x="50" y="46"/>
                  <a:pt x="51" y="45"/>
                </a:cubicBezTo>
                <a:cubicBezTo>
                  <a:pt x="62" y="35"/>
                  <a:pt x="80" y="19"/>
                  <a:pt x="94" y="32"/>
                </a:cubicBezTo>
                <a:cubicBezTo>
                  <a:pt x="104" y="42"/>
                  <a:pt x="99" y="70"/>
                  <a:pt x="96" y="81"/>
                </a:cubicBezTo>
                <a:close/>
              </a:path>
            </a:pathLst>
          </a:custGeom>
          <a:noFill/>
          <a:ln w="9525">
            <a:solidFill>
              <a:srgbClr val="595959"/>
            </a:solidFill>
            <a:round/>
            <a:headEnd/>
            <a:tailEnd/>
          </a:ln>
        </p:spPr>
        <p:txBody>
          <a:bodyPr/>
          <a:lstStyle/>
          <a:p>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9" name="PA_任意多边形 5">
            <a:extLst>
              <a:ext uri="{FF2B5EF4-FFF2-40B4-BE49-F238E27FC236}">
                <a16:creationId xmlns:a16="http://schemas.microsoft.com/office/drawing/2014/main" id="{1C8542D6-FF19-44EC-AB42-432FE7B6035C}"/>
              </a:ext>
            </a:extLst>
          </p:cNvPr>
          <p:cNvSpPr>
            <a:spLocks noEditPoints="1"/>
          </p:cNvSpPr>
          <p:nvPr>
            <p:custDataLst>
              <p:tags r:id="rId6"/>
            </p:custDataLst>
          </p:nvPr>
        </p:nvSpPr>
        <p:spPr bwMode="auto">
          <a:xfrm rot="169628">
            <a:off x="3266398" y="3430822"/>
            <a:ext cx="415355" cy="382520"/>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PA_矩形 72">
            <a:extLst>
              <a:ext uri="{FF2B5EF4-FFF2-40B4-BE49-F238E27FC236}">
                <a16:creationId xmlns:a16="http://schemas.microsoft.com/office/drawing/2014/main" id="{A65E6CA5-60B2-4187-98C1-171A43101CA3}"/>
              </a:ext>
            </a:extLst>
          </p:cNvPr>
          <p:cNvSpPr/>
          <p:nvPr>
            <p:custDataLst>
              <p:tags r:id="rId7"/>
            </p:custDataLst>
          </p:nvPr>
        </p:nvSpPr>
        <p:spPr>
          <a:xfrm>
            <a:off x="6098676" y="1422531"/>
            <a:ext cx="2117700" cy="117083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itchFamily="34" charset="-122"/>
                <a:ea typeface="微软雅黑" pitchFamily="34" charset="-122"/>
              </a:rPr>
              <a:t>用户可以对现有的待办事项或者课程设置番茄钟，也可以临时新建立一个新的事项并设置番茄钟</a:t>
            </a:r>
            <a:endParaRPr lang="zh-CN" altLang="en-US" sz="1200" dirty="0"/>
          </a:p>
        </p:txBody>
      </p:sp>
    </p:spTree>
    <p:extLst>
      <p:ext uri="{BB962C8B-B14F-4D97-AF65-F5344CB8AC3E}">
        <p14:creationId xmlns:p14="http://schemas.microsoft.com/office/powerpoint/2010/main" val="3087016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3"/>
          <p:cNvGrpSpPr/>
          <p:nvPr>
            <p:custDataLst>
              <p:tags r:id="rId1"/>
            </p:custDataLst>
          </p:nvPr>
        </p:nvGrpSpPr>
        <p:grpSpPr>
          <a:xfrm rot="20908391">
            <a:off x="1557251" y="3064060"/>
            <a:ext cx="1950737" cy="1211702"/>
            <a:chOff x="3246438" y="1068388"/>
            <a:chExt cx="5711825" cy="4678363"/>
          </a:xfrm>
          <a:solidFill>
            <a:schemeClr val="tx1"/>
          </a:solidFill>
        </p:grpSpPr>
        <p:sp>
          <p:nvSpPr>
            <p:cNvPr id="322"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3"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4"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5"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6"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7"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8"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329" name="chenying0907 328"/>
            <p:cNvGrpSpPr/>
            <p:nvPr/>
          </p:nvGrpSpPr>
          <p:grpSpPr>
            <a:xfrm>
              <a:off x="3517901" y="1225551"/>
              <a:ext cx="5260975" cy="4090987"/>
              <a:chOff x="3517901" y="1225551"/>
              <a:chExt cx="5260975" cy="4090987"/>
            </a:xfrm>
            <a:grpFill/>
          </p:grpSpPr>
          <p:sp>
            <p:nvSpPr>
              <p:cNvPr id="330"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1"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2"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3"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4"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5"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6"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7"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8"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9"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0"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1"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2"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3"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4"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5"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6"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7"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8"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9"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0"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1"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2"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3"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4"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5"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6"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7"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8"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9"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0"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1"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2"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3"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4"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5"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6"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7"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8"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9"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0"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1"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2"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3"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4"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5"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6"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7"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8"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9"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0"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1"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2"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3"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4"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5"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6"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7"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8"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9"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0"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1"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2"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3"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4"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5"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6"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7"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8"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9"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0"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1"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2"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3"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4"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5"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6"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7"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8"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9"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10"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5" name="PA_chenying0907 4"/>
          <p:cNvGrpSpPr/>
          <p:nvPr>
            <p:custDataLst>
              <p:tags r:id="rId2"/>
            </p:custDataLst>
          </p:nvPr>
        </p:nvGrpSpPr>
        <p:grpSpPr>
          <a:xfrm>
            <a:off x="1503980" y="1323715"/>
            <a:ext cx="2338577" cy="1650984"/>
            <a:chOff x="3246438" y="1068388"/>
            <a:chExt cx="5711825" cy="4678363"/>
          </a:xfrm>
          <a:solidFill>
            <a:schemeClr val="tx1"/>
          </a:solidFill>
        </p:grpSpPr>
        <p:sp>
          <p:nvSpPr>
            <p:cNvPr id="233"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4"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5"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6"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7"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8"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9"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240" name="chenying0907 239"/>
            <p:cNvGrpSpPr/>
            <p:nvPr/>
          </p:nvGrpSpPr>
          <p:grpSpPr>
            <a:xfrm>
              <a:off x="3517901" y="1225551"/>
              <a:ext cx="5260975" cy="4090987"/>
              <a:chOff x="3517901" y="1225551"/>
              <a:chExt cx="5260975" cy="4090987"/>
            </a:xfrm>
            <a:grpFill/>
          </p:grpSpPr>
          <p:sp>
            <p:nvSpPr>
              <p:cNvPr id="241"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2"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3"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4"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5"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6"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7"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8"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9"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0"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1"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2"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3"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4"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5"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6"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7"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8"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9"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0"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1"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2"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3"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4"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5"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6"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7"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8"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9"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0"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1"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2"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3"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4"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5"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6"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7"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8"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9"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0"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1"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2"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3"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4"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5"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6"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7"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8"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9"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0"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1"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2"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3"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4"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5"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6"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7"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8"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9"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0"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1"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2"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3"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4"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5"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6"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7"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8"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9"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0"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1"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2"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3"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4"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5"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6"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7"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8"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9"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0"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1"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6" name="PA_chenying0907 5"/>
          <p:cNvGrpSpPr/>
          <p:nvPr>
            <p:custDataLst>
              <p:tags r:id="rId3"/>
            </p:custDataLst>
          </p:nvPr>
        </p:nvGrpSpPr>
        <p:grpSpPr>
          <a:xfrm flipH="1">
            <a:off x="5488026" y="1383583"/>
            <a:ext cx="1928999" cy="1415550"/>
            <a:chOff x="3246438" y="1068388"/>
            <a:chExt cx="5711825" cy="4678363"/>
          </a:xfrm>
          <a:solidFill>
            <a:schemeClr val="tx1"/>
          </a:solidFill>
        </p:grpSpPr>
        <p:sp>
          <p:nvSpPr>
            <p:cNvPr id="144"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5"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6"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7"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8"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9"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0"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151" name="chenying0907 150"/>
            <p:cNvGrpSpPr/>
            <p:nvPr/>
          </p:nvGrpSpPr>
          <p:grpSpPr>
            <a:xfrm>
              <a:off x="3517901" y="1225551"/>
              <a:ext cx="5260975" cy="4090987"/>
              <a:chOff x="3517901" y="1225551"/>
              <a:chExt cx="5260975" cy="4090987"/>
            </a:xfrm>
            <a:grpFill/>
          </p:grpSpPr>
          <p:sp>
            <p:nvSpPr>
              <p:cNvPr id="152"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3"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4"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5"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6"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7"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8"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9"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0"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1"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2"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3"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4"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5"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6"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7"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8"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9"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0"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1"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2"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3"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4"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5"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6"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7"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8"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9"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0"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1"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2"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3"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4"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5"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6"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7"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8"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9"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0"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1"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2"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3"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4"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5"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6"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7"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8"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9"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0"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1"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2"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3"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4"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5"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6"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7"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8"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9"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0"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1"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2"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3"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4"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5"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6"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7"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8"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9"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0"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1"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2"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3"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4"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5"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6"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7"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8"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9"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0"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1"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2"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7" name="PA_chenying0907 6"/>
          <p:cNvGrpSpPr/>
          <p:nvPr>
            <p:custDataLst>
              <p:tags r:id="rId4"/>
            </p:custDataLst>
          </p:nvPr>
        </p:nvGrpSpPr>
        <p:grpSpPr>
          <a:xfrm rot="626096" flipH="1">
            <a:off x="5913784" y="2823220"/>
            <a:ext cx="1791901" cy="1259655"/>
            <a:chOff x="3246438" y="1068388"/>
            <a:chExt cx="5711825" cy="4678363"/>
          </a:xfrm>
          <a:solidFill>
            <a:schemeClr val="tx1"/>
          </a:solidFill>
        </p:grpSpPr>
        <p:sp>
          <p:nvSpPr>
            <p:cNvPr id="55"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6"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7"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8"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9"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0"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1"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62" name="chenying0907 61"/>
            <p:cNvGrpSpPr/>
            <p:nvPr/>
          </p:nvGrpSpPr>
          <p:grpSpPr>
            <a:xfrm>
              <a:off x="3517901" y="1225551"/>
              <a:ext cx="5260975" cy="4090987"/>
              <a:chOff x="3517901" y="1225551"/>
              <a:chExt cx="5260975" cy="4090987"/>
            </a:xfrm>
            <a:grpFill/>
          </p:grpSpPr>
          <p:sp>
            <p:nvSpPr>
              <p:cNvPr id="63"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4"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5"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6"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7"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8"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9"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0"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1"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2"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3"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4"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5"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6"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7"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8"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9"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0"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1"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2"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3"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4"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5"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6"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7"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8"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9"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0"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1"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2"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3"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4"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5"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6"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7"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8"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9"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0"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1"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2"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3"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4"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5"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6"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7"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8"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9"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0"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1"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2"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3"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4"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5"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6"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7"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8"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9"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0"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1"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2"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3"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4"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5"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6"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7"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8"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9"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0"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1"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2"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3"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4"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5"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6"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7"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8"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9"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0"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1"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2"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3"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467" name="PA_chenying0907 466"/>
          <p:cNvGrpSpPr/>
          <p:nvPr>
            <p:custDataLst>
              <p:tags r:id="rId5"/>
            </p:custDataLst>
          </p:nvPr>
        </p:nvGrpSpPr>
        <p:grpSpPr>
          <a:xfrm>
            <a:off x="1403648" y="338769"/>
            <a:ext cx="6192688" cy="696162"/>
            <a:chOff x="1492256" y="482785"/>
            <a:chExt cx="6192688" cy="696162"/>
          </a:xfrm>
        </p:grpSpPr>
        <p:sp>
          <p:nvSpPr>
            <p:cNvPr id="468" name="任意多边形 467"/>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469" name="文本框 7"/>
            <p:cNvSpPr txBox="1">
              <a:spLocks noChangeArrowheads="1"/>
            </p:cNvSpPr>
            <p:nvPr/>
          </p:nvSpPr>
          <p:spPr bwMode="auto">
            <a:xfrm>
              <a:off x="3450729" y="482785"/>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项目难点</a:t>
              </a:r>
            </a:p>
          </p:txBody>
        </p:sp>
        <p:sp>
          <p:nvSpPr>
            <p:cNvPr id="470" name="TextBox 5"/>
            <p:cNvSpPr txBox="1"/>
            <p:nvPr/>
          </p:nvSpPr>
          <p:spPr>
            <a:xfrm>
              <a:off x="3606826" y="778837"/>
              <a:ext cx="184731" cy="215444"/>
            </a:xfrm>
            <a:prstGeom prst="rect">
              <a:avLst/>
            </a:prstGeom>
            <a:noFill/>
          </p:spPr>
          <p:txBody>
            <a:bodyPr wrap="none" rtlCol="0">
              <a:spAutoFit/>
            </a:bodyPr>
            <a:lstStyle/>
            <a:p>
              <a:endParaRPr lang="zh-CN" altLang="en-US" sz="800" dirty="0">
                <a:latin typeface="落落补 汤圆" pitchFamily="2" charset="-128"/>
                <a:ea typeface="落落补 汤圆" pitchFamily="2" charset="-128"/>
                <a:cs typeface="落落补 汤圆" pitchFamily="2" charset="-128"/>
              </a:endParaRPr>
            </a:p>
          </p:txBody>
        </p:sp>
      </p:grpSp>
      <p:sp>
        <p:nvSpPr>
          <p:cNvPr id="2" name="PA_矩形 1"/>
          <p:cNvSpPr/>
          <p:nvPr>
            <p:custDataLst>
              <p:tags r:id="rId6"/>
            </p:custDataLst>
          </p:nvPr>
        </p:nvSpPr>
        <p:spPr>
          <a:xfrm>
            <a:off x="1742960" y="1634752"/>
            <a:ext cx="1681655" cy="893834"/>
          </a:xfrm>
          <a:prstGeom prst="rect">
            <a:avLst/>
          </a:prstGeom>
        </p:spPr>
        <p:txBody>
          <a:bodyPr wrap="square">
            <a:spAutoFit/>
          </a:bodyPr>
          <a:lstStyle/>
          <a:p>
            <a:pPr algn="ctr">
              <a:lnSpc>
                <a:spcPct val="150000"/>
              </a:lnSpc>
            </a:pPr>
            <a:r>
              <a:rPr lang="zh-CN" altLang="en-US" sz="1200" b="1" dirty="0">
                <a:solidFill>
                  <a:schemeClr val="tx1">
                    <a:lumMod val="75000"/>
                    <a:lumOff val="25000"/>
                  </a:schemeClr>
                </a:solidFill>
                <a:latin typeface="微软雅黑" pitchFamily="34" charset="-122"/>
                <a:ea typeface="微软雅黑" pitchFamily="34" charset="-122"/>
              </a:rPr>
              <a:t>难点一</a:t>
            </a:r>
            <a:endParaRPr lang="en-US" altLang="zh-CN" sz="1200" b="1"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en-US" sz="1200" dirty="0">
                <a:solidFill>
                  <a:schemeClr val="tx1">
                    <a:lumMod val="75000"/>
                    <a:lumOff val="25000"/>
                  </a:schemeClr>
                </a:solidFill>
                <a:latin typeface="微软雅黑" pitchFamily="34" charset="-122"/>
                <a:ea typeface="微软雅黑" pitchFamily="34" charset="-122"/>
              </a:rPr>
              <a:t>美术风格与</a:t>
            </a:r>
            <a:r>
              <a:rPr lang="en-US" altLang="zh-CN" sz="1200" dirty="0">
                <a:solidFill>
                  <a:schemeClr val="tx1">
                    <a:lumMod val="75000"/>
                    <a:lumOff val="25000"/>
                  </a:schemeClr>
                </a:solidFill>
                <a:latin typeface="微软雅黑" pitchFamily="34" charset="-122"/>
                <a:ea typeface="微软雅黑" pitchFamily="34" charset="-122"/>
              </a:rPr>
              <a:t>Ui</a:t>
            </a:r>
            <a:r>
              <a:rPr lang="zh-CN" altLang="en-US" sz="1200" dirty="0">
                <a:solidFill>
                  <a:schemeClr val="tx1">
                    <a:lumMod val="75000"/>
                    <a:lumOff val="25000"/>
                  </a:schemeClr>
                </a:solidFill>
                <a:latin typeface="微软雅黑" pitchFamily="34" charset="-122"/>
                <a:ea typeface="微软雅黑" pitchFamily="34" charset="-122"/>
              </a:rPr>
              <a:t>设计以及其实现</a:t>
            </a:r>
            <a:endParaRPr lang="zh-CN" altLang="en-US" sz="1200" dirty="0"/>
          </a:p>
        </p:txBody>
      </p:sp>
      <p:sp>
        <p:nvSpPr>
          <p:cNvPr id="471" name="PA_矩形 470"/>
          <p:cNvSpPr/>
          <p:nvPr>
            <p:custDataLst>
              <p:tags r:id="rId7"/>
            </p:custDataLst>
          </p:nvPr>
        </p:nvSpPr>
        <p:spPr>
          <a:xfrm>
            <a:off x="5678031" y="1630549"/>
            <a:ext cx="1611395" cy="616836"/>
          </a:xfrm>
          <a:prstGeom prst="rect">
            <a:avLst/>
          </a:prstGeom>
        </p:spPr>
        <p:txBody>
          <a:bodyPr wrap="square">
            <a:spAutoFit/>
          </a:bodyPr>
          <a:lstStyle/>
          <a:p>
            <a:pPr algn="ctr">
              <a:lnSpc>
                <a:spcPct val="150000"/>
              </a:lnSpc>
            </a:pPr>
            <a:r>
              <a:rPr lang="zh-CN" altLang="en-US" sz="1200" b="1" dirty="0">
                <a:solidFill>
                  <a:schemeClr val="tx1">
                    <a:lumMod val="75000"/>
                    <a:lumOff val="25000"/>
                  </a:schemeClr>
                </a:solidFill>
                <a:latin typeface="微软雅黑" pitchFamily="34" charset="-122"/>
                <a:ea typeface="微软雅黑" pitchFamily="34" charset="-122"/>
              </a:rPr>
              <a:t>难点二</a:t>
            </a:r>
            <a:endParaRPr lang="en-US" altLang="zh-CN" sz="1200" b="1"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en-US" sz="1200" dirty="0">
                <a:solidFill>
                  <a:schemeClr val="tx1">
                    <a:lumMod val="75000"/>
                    <a:lumOff val="25000"/>
                  </a:schemeClr>
                </a:solidFill>
                <a:latin typeface="微软雅黑" pitchFamily="34" charset="-122"/>
                <a:ea typeface="微软雅黑" pitchFamily="34" charset="-122"/>
              </a:rPr>
              <a:t>数据库的创建与链接</a:t>
            </a:r>
            <a:endParaRPr lang="zh-CN" altLang="en-US" sz="1200" dirty="0"/>
          </a:p>
        </p:txBody>
      </p:sp>
      <p:sp>
        <p:nvSpPr>
          <p:cNvPr id="472" name="PA_矩形 471"/>
          <p:cNvSpPr/>
          <p:nvPr>
            <p:custDataLst>
              <p:tags r:id="rId8"/>
            </p:custDataLst>
          </p:nvPr>
        </p:nvSpPr>
        <p:spPr>
          <a:xfrm>
            <a:off x="1757948" y="3169364"/>
            <a:ext cx="1433721" cy="890693"/>
          </a:xfrm>
          <a:prstGeom prst="rect">
            <a:avLst/>
          </a:prstGeom>
        </p:spPr>
        <p:txBody>
          <a:bodyPr wrap="square">
            <a:spAutoFit/>
          </a:bodyPr>
          <a:lstStyle/>
          <a:p>
            <a:pPr algn="ctr">
              <a:lnSpc>
                <a:spcPct val="150000"/>
              </a:lnSpc>
            </a:pPr>
            <a:r>
              <a:rPr lang="zh-CN" altLang="en-US" sz="1200" b="1" dirty="0">
                <a:solidFill>
                  <a:schemeClr val="tx1">
                    <a:lumMod val="75000"/>
                    <a:lumOff val="25000"/>
                  </a:schemeClr>
                </a:solidFill>
                <a:latin typeface="微软雅黑" pitchFamily="34" charset="-122"/>
                <a:ea typeface="微软雅黑" pitchFamily="34" charset="-122"/>
              </a:rPr>
              <a:t>难点三</a:t>
            </a:r>
            <a:endParaRPr lang="en-US" altLang="zh-CN" sz="1200" b="1"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en-US" sz="1200" dirty="0">
                <a:solidFill>
                  <a:schemeClr val="tx1">
                    <a:lumMod val="75000"/>
                    <a:lumOff val="25000"/>
                  </a:schemeClr>
                </a:solidFill>
                <a:latin typeface="微软雅黑" pitchFamily="34" charset="-122"/>
                <a:ea typeface="微软雅黑" pitchFamily="34" charset="-122"/>
              </a:rPr>
              <a:t>利用爬虫技术爬取教务系统信息</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473" name="PA_矩形 472"/>
          <p:cNvSpPr/>
          <p:nvPr>
            <p:custDataLst>
              <p:tags r:id="rId9"/>
            </p:custDataLst>
          </p:nvPr>
        </p:nvSpPr>
        <p:spPr>
          <a:xfrm>
            <a:off x="6183500" y="2953753"/>
            <a:ext cx="1277299" cy="893834"/>
          </a:xfrm>
          <a:prstGeom prst="rect">
            <a:avLst/>
          </a:prstGeom>
        </p:spPr>
        <p:txBody>
          <a:bodyPr wrap="square">
            <a:spAutoFit/>
          </a:bodyPr>
          <a:lstStyle/>
          <a:p>
            <a:pPr algn="ctr">
              <a:lnSpc>
                <a:spcPct val="150000"/>
              </a:lnSpc>
            </a:pPr>
            <a:r>
              <a:rPr lang="zh-CN" altLang="en-US" sz="1200" b="1" dirty="0">
                <a:solidFill>
                  <a:schemeClr val="tx1">
                    <a:lumMod val="75000"/>
                    <a:lumOff val="25000"/>
                  </a:schemeClr>
                </a:solidFill>
                <a:latin typeface="微软雅黑" pitchFamily="34" charset="-122"/>
                <a:ea typeface="微软雅黑" pitchFamily="34" charset="-122"/>
              </a:rPr>
              <a:t>难点四</a:t>
            </a:r>
            <a:endParaRPr lang="en-US" altLang="zh-CN" sz="1200" b="1"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en-US" sz="1200" dirty="0">
                <a:solidFill>
                  <a:schemeClr val="tx1">
                    <a:lumMod val="75000"/>
                    <a:lumOff val="25000"/>
                  </a:schemeClr>
                </a:solidFill>
                <a:latin typeface="微软雅黑" pitchFamily="34" charset="-122"/>
                <a:ea typeface="微软雅黑" pitchFamily="34" charset="-122"/>
              </a:rPr>
              <a:t>教务系统信息的规范化录入</a:t>
            </a:r>
            <a:endParaRPr lang="zh-CN" altLang="en-US" sz="1200" dirty="0"/>
          </a:p>
        </p:txBody>
      </p:sp>
      <p:pic>
        <p:nvPicPr>
          <p:cNvPr id="413" name="PA_图片 412"/>
          <p:cNvPicPr>
            <a:picLocks noChangeAspect="1"/>
          </p:cNvPicPr>
          <p:nvPr>
            <p:custDataLst>
              <p:tags r:id="rId10"/>
            </p:custDataLst>
          </p:nvPr>
        </p:nvPicPr>
        <p:blipFill rotWithShape="1">
          <a:blip r:embed="rId12" cstate="print">
            <a:extLst>
              <a:ext uri="{28A0092B-C50C-407E-A947-70E740481C1C}">
                <a14:useLocalDpi xmlns:a14="http://schemas.microsoft.com/office/drawing/2010/main" val="0"/>
              </a:ext>
            </a:extLst>
          </a:blip>
          <a:srcRect t="25626"/>
          <a:stretch/>
        </p:blipFill>
        <p:spPr>
          <a:xfrm>
            <a:off x="3441785" y="1034931"/>
            <a:ext cx="2416027" cy="3233840"/>
          </a:xfrm>
          <a:prstGeom prst="rect">
            <a:avLst/>
          </a:prstGeom>
        </p:spPr>
      </p:pic>
    </p:spTree>
    <p:extLst>
      <p:ext uri="{BB962C8B-B14F-4D97-AF65-F5344CB8AC3E}">
        <p14:creationId xmlns:p14="http://schemas.microsoft.com/office/powerpoint/2010/main" val="1934565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2"/>
                                        </p:tgtEl>
                                        <p:attrNameLst>
                                          <p:attrName>style.visibility</p:attrName>
                                        </p:attrNameLst>
                                      </p:cBhvr>
                                      <p:to>
                                        <p:strVal val="visible"/>
                                      </p:to>
                                    </p:set>
                                    <p:animEffect transition="in" filter="fade">
                                      <p:cBhvr>
                                        <p:cTn id="23" dur="500"/>
                                        <p:tgtEl>
                                          <p:spTgt spid="4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1"/>
                                        </p:tgtEl>
                                        <p:attrNameLst>
                                          <p:attrName>style.visibility</p:attrName>
                                        </p:attrNameLst>
                                      </p:cBhvr>
                                      <p:to>
                                        <p:strVal val="visible"/>
                                      </p:to>
                                    </p:set>
                                    <p:animEffect transition="in" filter="fade">
                                      <p:cBhvr>
                                        <p:cTn id="26" dur="500"/>
                                        <p:tgtEl>
                                          <p:spTgt spid="4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73"/>
                                        </p:tgtEl>
                                        <p:attrNameLst>
                                          <p:attrName>style.visibility</p:attrName>
                                        </p:attrNameLst>
                                      </p:cBhvr>
                                      <p:to>
                                        <p:strVal val="visible"/>
                                      </p:to>
                                    </p:set>
                                    <p:animEffect transition="in" filter="fade">
                                      <p:cBhvr>
                                        <p:cTn id="29"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1" grpId="0"/>
      <p:bldP spid="472" grpId="0"/>
      <p:bldP spid="4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2" name="PA_文本框 7"/>
          <p:cNvSpPr txBox="1">
            <a:spLocks noChangeArrowheads="1"/>
          </p:cNvSpPr>
          <p:nvPr>
            <p:custDataLst>
              <p:tags r:id="rId2"/>
            </p:custDataLst>
          </p:nvPr>
        </p:nvSpPr>
        <p:spPr bwMode="auto">
          <a:xfrm>
            <a:off x="2915816" y="2480915"/>
            <a:ext cx="3430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微软雅黑" panose="020B0503020204020204" pitchFamily="34" charset="-122"/>
                <a:ea typeface="微软雅黑" panose="020B0503020204020204" pitchFamily="34" charset="-122"/>
              </a:rPr>
              <a:t>功能演示</a:t>
            </a:r>
          </a:p>
        </p:txBody>
      </p:sp>
      <p:sp>
        <p:nvSpPr>
          <p:cNvPr id="13" name="PA_文本框 5"/>
          <p:cNvSpPr txBox="1"/>
          <p:nvPr>
            <p:custDataLst>
              <p:tags r:id="rId3"/>
            </p:custDataLst>
          </p:nvPr>
        </p:nvSpPr>
        <p:spPr>
          <a:xfrm>
            <a:off x="3203848" y="1812761"/>
            <a:ext cx="2728632" cy="830997"/>
          </a:xfrm>
          <a:prstGeom prst="rect">
            <a:avLst/>
          </a:prstGeom>
          <a:noFill/>
        </p:spPr>
        <p:txBody>
          <a:bodyPr wrap="none" rtlCol="0">
            <a:spAutoFit/>
          </a:bodyPr>
          <a:lstStyle/>
          <a:p>
            <a:r>
              <a:rPr lang="en-US" altLang="zh-CN" sz="4800" dirty="0">
                <a:latin typeface="落落补 汤圆" pitchFamily="2" charset="-128"/>
                <a:ea typeface="落落补 汤圆" pitchFamily="2" charset="-128"/>
                <a:cs typeface="落落补 汤圆" pitchFamily="2" charset="-128"/>
              </a:rPr>
              <a:t>THE FOUR</a:t>
            </a:r>
            <a:endParaRPr lang="zh-CN" altLang="en-US" sz="4800" dirty="0">
              <a:latin typeface="落落补 汤圆" pitchFamily="2" charset="-128"/>
              <a:ea typeface="落落补 汤圆" pitchFamily="2" charset="-128"/>
              <a:cs typeface="落落补 汤圆" pitchFamily="2" charset="-128"/>
            </a:endParaRPr>
          </a:p>
        </p:txBody>
      </p:sp>
      <p:sp>
        <p:nvSpPr>
          <p:cNvPr id="14" name="PA_文本框 5"/>
          <p:cNvSpPr txBox="1"/>
          <p:nvPr>
            <p:custDataLst>
              <p:tags r:id="rId4"/>
            </p:custDataLst>
          </p:nvPr>
        </p:nvSpPr>
        <p:spPr>
          <a:xfrm>
            <a:off x="3769064" y="3004135"/>
            <a:ext cx="1723549" cy="215444"/>
          </a:xfrm>
          <a:prstGeom prst="rect">
            <a:avLst/>
          </a:prstGeom>
          <a:noFill/>
        </p:spPr>
        <p:txBody>
          <a:bodyPr wrap="none" rtlCol="0">
            <a:spAutoFit/>
          </a:bodyPr>
          <a:lstStyle/>
          <a:p>
            <a:r>
              <a:rPr lang="zh-CN" altLang="en-US" sz="800" dirty="0">
                <a:latin typeface="落落补 汤圆" pitchFamily="2" charset="-128"/>
                <a:ea typeface="落落补 汤圆" pitchFamily="2" charset="-128"/>
                <a:cs typeface="落落补 汤圆" pitchFamily="2" charset="-128"/>
              </a:rPr>
              <a:t>轻松的日程管理，不只是说说而已</a:t>
            </a:r>
          </a:p>
        </p:txBody>
      </p:sp>
    </p:spTree>
    <p:extLst>
      <p:ext uri="{BB962C8B-B14F-4D97-AF65-F5344CB8AC3E}">
        <p14:creationId xmlns:p14="http://schemas.microsoft.com/office/powerpoint/2010/main" val="3420162801"/>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项目演示视频">
            <a:hlinkClick r:id="" action="ppaction://media"/>
            <a:extLst>
              <a:ext uri="{FF2B5EF4-FFF2-40B4-BE49-F238E27FC236}">
                <a16:creationId xmlns:a16="http://schemas.microsoft.com/office/drawing/2014/main" id="{116DC769-ED06-402C-BFFF-7D90042E7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319951501"/>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0877" y="-14610"/>
            <a:ext cx="2416027" cy="4348105"/>
          </a:xfrm>
          <a:prstGeom prst="rect">
            <a:avLst/>
          </a:prstGeom>
        </p:spPr>
      </p:pic>
      <p:sp>
        <p:nvSpPr>
          <p:cNvPr id="6" name="PA_文本框 5"/>
          <p:cNvSpPr txBox="1"/>
          <p:nvPr>
            <p:custDataLst>
              <p:tags r:id="rId2"/>
            </p:custDataLst>
          </p:nvPr>
        </p:nvSpPr>
        <p:spPr>
          <a:xfrm>
            <a:off x="4693944" y="1831262"/>
            <a:ext cx="326243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cs typeface="落落补 汤圆" pitchFamily="2" charset="-128"/>
              </a:rPr>
              <a:t>感谢聆听！</a:t>
            </a:r>
          </a:p>
        </p:txBody>
      </p:sp>
    </p:spTree>
    <p:extLst>
      <p:ext uri="{BB962C8B-B14F-4D97-AF65-F5344CB8AC3E}">
        <p14:creationId xmlns:p14="http://schemas.microsoft.com/office/powerpoint/2010/main" val="1286618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2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_文本框 8"/>
          <p:cNvSpPr txBox="1"/>
          <p:nvPr>
            <p:custDataLst>
              <p:tags r:id="rId1"/>
            </p:custDataLst>
          </p:nvPr>
        </p:nvSpPr>
        <p:spPr>
          <a:xfrm>
            <a:off x="4040178" y="1526882"/>
            <a:ext cx="3461154" cy="3205108"/>
          </a:xfrm>
          <a:prstGeom prst="rect">
            <a:avLst/>
          </a:prstGeom>
          <a:noFill/>
        </p:spPr>
        <p:txBody>
          <a:bodyPr wrap="square" rtlCol="0">
            <a:spAutoFit/>
          </a:bodyPr>
          <a:lstStyle/>
          <a:p>
            <a:pPr>
              <a:lnSpc>
                <a:spcPct val="30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小组成员简介</a:t>
            </a:r>
          </a:p>
          <a:p>
            <a:pPr>
              <a:lnSpc>
                <a:spcPct val="30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选题背景与选题立意</a:t>
            </a:r>
          </a:p>
          <a:p>
            <a:pPr>
              <a:lnSpc>
                <a:spcPct val="30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3.</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项目功能与难点</a:t>
            </a:r>
          </a:p>
          <a:p>
            <a:pPr>
              <a:lnSpc>
                <a:spcPct val="30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4.</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功能演示</a:t>
            </a:r>
          </a:p>
          <a:p>
            <a:pPr>
              <a:lnSpc>
                <a:spcPct val="30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endParaRPr>
          </a:p>
        </p:txBody>
      </p:sp>
      <p:sp>
        <p:nvSpPr>
          <p:cNvPr id="11" name="PA_文本框 10"/>
          <p:cNvSpPr txBox="1"/>
          <p:nvPr>
            <p:custDataLst>
              <p:tags r:id="rId2"/>
            </p:custDataLst>
          </p:nvPr>
        </p:nvSpPr>
        <p:spPr>
          <a:xfrm>
            <a:off x="4793303" y="449052"/>
            <a:ext cx="1313180" cy="769441"/>
          </a:xfrm>
          <a:prstGeom prst="rect">
            <a:avLst/>
          </a:prstGeom>
          <a:noFill/>
        </p:spPr>
        <p:txBody>
          <a:bodyPr wrap="none" rtlCol="0">
            <a:spAutoFit/>
          </a:bodyPr>
          <a:lstStyle/>
          <a:p>
            <a:r>
              <a:rPr lang="zh-CN" altLang="en-US" sz="4400" dirty="0">
                <a:latin typeface="微软雅黑" panose="020B0503020204020204" pitchFamily="34" charset="-122"/>
                <a:ea typeface="微软雅黑" panose="020B0503020204020204" pitchFamily="34" charset="-122"/>
                <a:cs typeface="落落补 汤圆" pitchFamily="2" charset="-128"/>
              </a:rPr>
              <a:t>目录</a:t>
            </a:r>
          </a:p>
        </p:txBody>
      </p:sp>
      <p:sp>
        <p:nvSpPr>
          <p:cNvPr id="64" name="PA_任意多边形 63"/>
          <p:cNvSpPr/>
          <p:nvPr>
            <p:custDataLst>
              <p:tags r:id="rId3"/>
            </p:custDataLst>
          </p:nvPr>
        </p:nvSpPr>
        <p:spPr>
          <a:xfrm>
            <a:off x="3779912" y="1561287"/>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6" name="PA_任意多边形 65"/>
          <p:cNvSpPr/>
          <p:nvPr>
            <p:custDataLst>
              <p:tags r:id="rId4"/>
            </p:custDataLst>
          </p:nvPr>
        </p:nvSpPr>
        <p:spPr>
          <a:xfrm>
            <a:off x="3811329" y="2214049"/>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7" name="PA_任意多边形 66"/>
          <p:cNvSpPr/>
          <p:nvPr>
            <p:custDataLst>
              <p:tags r:id="rId5"/>
            </p:custDataLst>
          </p:nvPr>
        </p:nvSpPr>
        <p:spPr>
          <a:xfrm>
            <a:off x="3752145" y="2866811"/>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8" name="PA_任意多边形 67"/>
          <p:cNvSpPr/>
          <p:nvPr>
            <p:custDataLst>
              <p:tags r:id="rId6"/>
            </p:custDataLst>
          </p:nvPr>
        </p:nvSpPr>
        <p:spPr>
          <a:xfrm>
            <a:off x="3752145" y="3519573"/>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9" name="PA_任意多边形 68"/>
          <p:cNvSpPr/>
          <p:nvPr>
            <p:custDataLst>
              <p:tags r:id="rId7"/>
            </p:custDataLst>
          </p:nvPr>
        </p:nvSpPr>
        <p:spPr>
          <a:xfrm>
            <a:off x="3769611" y="4172334"/>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pic>
        <p:nvPicPr>
          <p:cNvPr id="2" name="PA_图片 1"/>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1280877" y="-14610"/>
            <a:ext cx="2416027" cy="4348105"/>
          </a:xfrm>
          <a:prstGeom prst="rect">
            <a:avLst/>
          </a:prstGeom>
        </p:spPr>
      </p:pic>
      <p:sp>
        <p:nvSpPr>
          <p:cNvPr id="70" name="PA_文本框 5"/>
          <p:cNvSpPr txBox="1"/>
          <p:nvPr>
            <p:custDataLst>
              <p:tags r:id="rId9"/>
            </p:custDataLst>
          </p:nvPr>
        </p:nvSpPr>
        <p:spPr>
          <a:xfrm>
            <a:off x="4743610" y="1142623"/>
            <a:ext cx="1412566" cy="276999"/>
          </a:xfrm>
          <a:prstGeom prst="rect">
            <a:avLst/>
          </a:prstGeom>
          <a:noFill/>
        </p:spPr>
        <p:txBody>
          <a:bodyPr wrap="none" rtlCol="0">
            <a:spAutoFit/>
          </a:bodyPr>
          <a:lstStyle/>
          <a:p>
            <a:r>
              <a:rPr lang="en-US" altLang="zh-CN" sz="1200" dirty="0">
                <a:latin typeface="落落补 汤圆" pitchFamily="2" charset="-128"/>
                <a:ea typeface="落落补 汤圆" pitchFamily="2" charset="-128"/>
                <a:cs typeface="落落补 汤圆" pitchFamily="2" charset="-128"/>
              </a:rPr>
              <a:t>CHUANGYI SHOUHUI</a:t>
            </a:r>
            <a:endParaRPr lang="zh-CN" altLang="en-US" sz="1200" dirty="0">
              <a:latin typeface="落落补 汤圆" pitchFamily="2" charset="-128"/>
              <a:ea typeface="落落补 汤圆" pitchFamily="2" charset="-128"/>
              <a:cs typeface="落落补 汤圆" pitchFamily="2" charset="-128"/>
            </a:endParaRPr>
          </a:p>
        </p:txBody>
      </p:sp>
    </p:spTree>
    <p:extLst>
      <p:ext uri="{BB962C8B-B14F-4D97-AF65-F5344CB8AC3E}">
        <p14:creationId xmlns:p14="http://schemas.microsoft.com/office/powerpoint/2010/main" val="2950013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rgbClr val="FFCC99"/>
          </a:solidFill>
          <a:ln>
            <a:noFill/>
          </a:ln>
        </p:spPr>
        <p:txBody>
          <a:bodyPr/>
          <a:lstStyle/>
          <a:p>
            <a:endParaRPr lang="zh-CN" altLang="en-US"/>
          </a:p>
        </p:txBody>
      </p:sp>
      <p:sp>
        <p:nvSpPr>
          <p:cNvPr id="10" name="PA_文本框 7"/>
          <p:cNvSpPr txBox="1">
            <a:spLocks noChangeArrowheads="1"/>
          </p:cNvSpPr>
          <p:nvPr>
            <p:custDataLst>
              <p:tags r:id="rId2"/>
            </p:custDataLst>
          </p:nvPr>
        </p:nvSpPr>
        <p:spPr bwMode="auto">
          <a:xfrm>
            <a:off x="2915816" y="2480915"/>
            <a:ext cx="3430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小组成员简介</a:t>
            </a:r>
            <a:endParaRPr lang="zh-CN" altLang="en-US" sz="2800" dirty="0">
              <a:latin typeface="微软雅黑" panose="020B0503020204020204" pitchFamily="34" charset="-122"/>
              <a:ea typeface="微软雅黑" panose="020B0503020204020204" pitchFamily="34" charset="-122"/>
            </a:endParaRPr>
          </a:p>
        </p:txBody>
      </p:sp>
      <p:sp>
        <p:nvSpPr>
          <p:cNvPr id="15" name="PA_文本框 5"/>
          <p:cNvSpPr txBox="1"/>
          <p:nvPr>
            <p:custDataLst>
              <p:tags r:id="rId3"/>
            </p:custDataLst>
          </p:nvPr>
        </p:nvSpPr>
        <p:spPr>
          <a:xfrm>
            <a:off x="3422014" y="1812761"/>
            <a:ext cx="2417650" cy="830997"/>
          </a:xfrm>
          <a:prstGeom prst="rect">
            <a:avLst/>
          </a:prstGeom>
          <a:noFill/>
        </p:spPr>
        <p:txBody>
          <a:bodyPr wrap="none" rtlCol="0">
            <a:spAutoFit/>
          </a:bodyPr>
          <a:lstStyle/>
          <a:p>
            <a:r>
              <a:rPr lang="en-US" altLang="zh-CN" sz="4800" dirty="0">
                <a:latin typeface="落落补 汤圆" pitchFamily="2" charset="-128"/>
                <a:ea typeface="落落补 汤圆" pitchFamily="2" charset="-128"/>
                <a:cs typeface="落落补 汤圆" pitchFamily="2" charset="-128"/>
              </a:rPr>
              <a:t>THE ONE</a:t>
            </a:r>
            <a:endParaRPr lang="zh-CN" altLang="en-US" sz="4800" dirty="0">
              <a:latin typeface="落落补 汤圆" pitchFamily="2" charset="-128"/>
              <a:ea typeface="落落补 汤圆" pitchFamily="2" charset="-128"/>
              <a:cs typeface="落落补 汤圆" pitchFamily="2" charset="-128"/>
            </a:endParaRPr>
          </a:p>
        </p:txBody>
      </p:sp>
      <p:sp>
        <p:nvSpPr>
          <p:cNvPr id="16" name="PA_文本框 5"/>
          <p:cNvSpPr txBox="1"/>
          <p:nvPr>
            <p:custDataLst>
              <p:tags r:id="rId4"/>
            </p:custDataLst>
          </p:nvPr>
        </p:nvSpPr>
        <p:spPr>
          <a:xfrm>
            <a:off x="4211960" y="3004135"/>
            <a:ext cx="902811" cy="215444"/>
          </a:xfrm>
          <a:prstGeom prst="rect">
            <a:avLst/>
          </a:prstGeom>
          <a:noFill/>
        </p:spPr>
        <p:txBody>
          <a:bodyPr wrap="none" rtlCol="0">
            <a:spAutoFit/>
          </a:bodyPr>
          <a:lstStyle/>
          <a:p>
            <a:r>
              <a:rPr lang="zh-CN" altLang="en-US" sz="800" dirty="0">
                <a:latin typeface="落落补 汤圆" pitchFamily="2" charset="-128"/>
                <a:ea typeface="落落补 汤圆" pitchFamily="2" charset="-128"/>
                <a:cs typeface="落落补 汤圆" pitchFamily="2" charset="-128"/>
              </a:rPr>
              <a:t>我们是一个团队</a:t>
            </a:r>
          </a:p>
        </p:txBody>
      </p:sp>
    </p:spTree>
    <p:extLst>
      <p:ext uri="{BB962C8B-B14F-4D97-AF65-F5344CB8AC3E}">
        <p14:creationId xmlns:p14="http://schemas.microsoft.com/office/powerpoint/2010/main" val="3787473612"/>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6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90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grpId="0" nodeType="withEffect">
                                  <p:stCondLst>
                                    <p:cond delay="120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5" grpId="0" animBg="1" autoUpdateAnimBg="0"/>
      <p:bldP spid="16"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PA_chenying0907 4"/>
          <p:cNvGrpSpPr/>
          <p:nvPr>
            <p:custDataLst>
              <p:tags r:id="rId1"/>
            </p:custDataLst>
          </p:nvPr>
        </p:nvGrpSpPr>
        <p:grpSpPr>
          <a:xfrm>
            <a:off x="2562489" y="843558"/>
            <a:ext cx="1032347" cy="1213092"/>
            <a:chOff x="3213101" y="3067051"/>
            <a:chExt cx="541337" cy="720725"/>
          </a:xfrm>
          <a:solidFill>
            <a:schemeClr val="tx1"/>
          </a:solidFill>
        </p:grpSpPr>
        <p:sp>
          <p:nvSpPr>
            <p:cNvPr id="6" name="chenying0907 873"/>
            <p:cNvSpPr>
              <a:spLocks/>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9" name="chenying0907 874"/>
            <p:cNvSpPr>
              <a:spLocks/>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0" name="chenying0907 875"/>
            <p:cNvSpPr>
              <a:spLocks/>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1" name="chenying0907 876"/>
            <p:cNvSpPr>
              <a:spLocks/>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2" name="chenying0907 877"/>
            <p:cNvSpPr>
              <a:spLocks/>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3" name="chenying0907 878"/>
            <p:cNvSpPr>
              <a:spLocks/>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 name="chenying0907 879"/>
            <p:cNvSpPr>
              <a:spLocks/>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 name="chenying0907 880"/>
            <p:cNvSpPr>
              <a:spLocks/>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 name="chenying0907 881"/>
            <p:cNvSpPr>
              <a:spLocks/>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 name="chenying0907 882"/>
            <p:cNvSpPr>
              <a:spLocks/>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 name="chenying0907 883"/>
            <p:cNvSpPr>
              <a:spLocks/>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 name="chenying0907 884"/>
            <p:cNvSpPr>
              <a:spLocks/>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 name="chenying0907 885"/>
            <p:cNvSpPr>
              <a:spLocks/>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1" name="chenying0907 886"/>
            <p:cNvSpPr>
              <a:spLocks/>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2" name="chenying0907 887"/>
            <p:cNvSpPr>
              <a:spLocks/>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3" name="chenying0907 888"/>
            <p:cNvSpPr>
              <a:spLocks/>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 name="chenying0907 889"/>
            <p:cNvSpPr>
              <a:spLocks/>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 name="chenying0907 890"/>
            <p:cNvSpPr>
              <a:spLocks/>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 name="chenying0907 891"/>
            <p:cNvSpPr>
              <a:spLocks/>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 name="chenying0907 892"/>
            <p:cNvSpPr>
              <a:spLocks/>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8" name="chenying0907 893"/>
            <p:cNvSpPr>
              <a:spLocks/>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 name="chenying0907 894"/>
            <p:cNvSpPr>
              <a:spLocks/>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 name="chenying0907 895"/>
            <p:cNvSpPr>
              <a:spLocks/>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 name="chenying0907 896"/>
            <p:cNvSpPr>
              <a:spLocks/>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 name="chenying0907 897"/>
            <p:cNvSpPr>
              <a:spLocks/>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 name="chenying0907 898"/>
            <p:cNvSpPr>
              <a:spLocks/>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 name="chenying0907 899"/>
            <p:cNvSpPr>
              <a:spLocks/>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 name="chenying0907 900"/>
            <p:cNvSpPr>
              <a:spLocks/>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 name="chenying0907 901"/>
            <p:cNvSpPr>
              <a:spLocks/>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 name="chenying0907 902"/>
            <p:cNvSpPr>
              <a:spLocks/>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 name="chenying0907 903"/>
            <p:cNvSpPr>
              <a:spLocks/>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9" name="chenying0907 904"/>
            <p:cNvSpPr>
              <a:spLocks/>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 name="chenying0907 905"/>
            <p:cNvSpPr>
              <a:spLocks/>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 name="chenying0907 906"/>
            <p:cNvSpPr>
              <a:spLocks/>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 name="chenying0907 907"/>
            <p:cNvSpPr>
              <a:spLocks/>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 name="chenying0907 908"/>
            <p:cNvSpPr>
              <a:spLocks/>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4" name="chenying0907 909"/>
            <p:cNvSpPr>
              <a:spLocks/>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 name="chenying0907 910"/>
            <p:cNvSpPr>
              <a:spLocks/>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 name="chenying0907 911"/>
            <p:cNvSpPr>
              <a:spLocks/>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 name="chenying0907 912"/>
            <p:cNvSpPr>
              <a:spLocks/>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 name="chenying0907 913"/>
            <p:cNvSpPr>
              <a:spLocks/>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9" name="chenying0907 914"/>
            <p:cNvSpPr>
              <a:spLocks/>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50" name="chenying0907 915"/>
            <p:cNvSpPr>
              <a:spLocks/>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51" name="chenying0907 916"/>
            <p:cNvSpPr>
              <a:spLocks/>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52" name="chenying0907 917"/>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53" name="chenying0907 918"/>
            <p:cNvSpPr>
              <a:spLocks/>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54" name="chenying0907 919"/>
            <p:cNvSpPr>
              <a:spLocks/>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55" name="chenying0907 920"/>
            <p:cNvSpPr>
              <a:spLocks/>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56" name="chenying0907 921"/>
            <p:cNvSpPr>
              <a:spLocks/>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57" name="chenying0907 922"/>
            <p:cNvSpPr>
              <a:spLocks/>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58" name="chenying0907 923"/>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grpSp>
      <p:grpSp>
        <p:nvGrpSpPr>
          <p:cNvPr id="134" name="PA_chenying0907 133"/>
          <p:cNvGrpSpPr/>
          <p:nvPr>
            <p:custDataLst>
              <p:tags r:id="rId2"/>
            </p:custDataLst>
          </p:nvPr>
        </p:nvGrpSpPr>
        <p:grpSpPr>
          <a:xfrm>
            <a:off x="3697653" y="2174192"/>
            <a:ext cx="1470400" cy="1125455"/>
            <a:chOff x="4148138" y="3128963"/>
            <a:chExt cx="798513" cy="611188"/>
          </a:xfrm>
          <a:solidFill>
            <a:schemeClr val="tx1"/>
          </a:solidFill>
        </p:grpSpPr>
        <p:sp>
          <p:nvSpPr>
            <p:cNvPr id="135" name="chenying0907 791"/>
            <p:cNvSpPr>
              <a:spLocks/>
            </p:cNvSpPr>
            <p:nvPr/>
          </p:nvSpPr>
          <p:spPr bwMode="auto">
            <a:xfrm>
              <a:off x="4168776" y="3275013"/>
              <a:ext cx="30163" cy="60325"/>
            </a:xfrm>
            <a:custGeom>
              <a:avLst/>
              <a:gdLst/>
              <a:ahLst/>
              <a:cxnLst>
                <a:cxn ang="0">
                  <a:pos x="65" y="2"/>
                </a:cxn>
                <a:cxn ang="0">
                  <a:pos x="65" y="2"/>
                </a:cxn>
                <a:cxn ang="0">
                  <a:pos x="59" y="8"/>
                </a:cxn>
                <a:cxn ang="0">
                  <a:pos x="52" y="15"/>
                </a:cxn>
                <a:cxn ang="0">
                  <a:pos x="47" y="23"/>
                </a:cxn>
                <a:cxn ang="0">
                  <a:pos x="43" y="32"/>
                </a:cxn>
                <a:cxn ang="0">
                  <a:pos x="34" y="49"/>
                </a:cxn>
                <a:cxn ang="0">
                  <a:pos x="27" y="66"/>
                </a:cxn>
                <a:cxn ang="0">
                  <a:pos x="27" y="66"/>
                </a:cxn>
                <a:cxn ang="0">
                  <a:pos x="18" y="85"/>
                </a:cxn>
                <a:cxn ang="0">
                  <a:pos x="10" y="105"/>
                </a:cxn>
                <a:cxn ang="0">
                  <a:pos x="4" y="125"/>
                </a:cxn>
                <a:cxn ang="0">
                  <a:pos x="0" y="145"/>
                </a:cxn>
                <a:cxn ang="0">
                  <a:pos x="0" y="145"/>
                </a:cxn>
                <a:cxn ang="0">
                  <a:pos x="0" y="147"/>
                </a:cxn>
                <a:cxn ang="0">
                  <a:pos x="1" y="149"/>
                </a:cxn>
                <a:cxn ang="0">
                  <a:pos x="4" y="152"/>
                </a:cxn>
                <a:cxn ang="0">
                  <a:pos x="6" y="152"/>
                </a:cxn>
                <a:cxn ang="0">
                  <a:pos x="8" y="152"/>
                </a:cxn>
                <a:cxn ang="0">
                  <a:pos x="10" y="151"/>
                </a:cxn>
                <a:cxn ang="0">
                  <a:pos x="10" y="148"/>
                </a:cxn>
                <a:cxn ang="0">
                  <a:pos x="10" y="148"/>
                </a:cxn>
                <a:cxn ang="0">
                  <a:pos x="14" y="130"/>
                </a:cxn>
                <a:cxn ang="0">
                  <a:pos x="21" y="113"/>
                </a:cxn>
                <a:cxn ang="0">
                  <a:pos x="34" y="79"/>
                </a:cxn>
                <a:cxn ang="0">
                  <a:pos x="34" y="79"/>
                </a:cxn>
                <a:cxn ang="0">
                  <a:pos x="40" y="60"/>
                </a:cxn>
                <a:cxn ang="0">
                  <a:pos x="50" y="42"/>
                </a:cxn>
                <a:cxn ang="0">
                  <a:pos x="55" y="33"/>
                </a:cxn>
                <a:cxn ang="0">
                  <a:pos x="60" y="24"/>
                </a:cxn>
                <a:cxn ang="0">
                  <a:pos x="67" y="16"/>
                </a:cxn>
                <a:cxn ang="0">
                  <a:pos x="74" y="9"/>
                </a:cxn>
                <a:cxn ang="0">
                  <a:pos x="74" y="9"/>
                </a:cxn>
                <a:cxn ang="0">
                  <a:pos x="76" y="8"/>
                </a:cxn>
                <a:cxn ang="0">
                  <a:pos x="76" y="6"/>
                </a:cxn>
                <a:cxn ang="0">
                  <a:pos x="76" y="4"/>
                </a:cxn>
                <a:cxn ang="0">
                  <a:pos x="74" y="2"/>
                </a:cxn>
                <a:cxn ang="0">
                  <a:pos x="71" y="0"/>
                </a:cxn>
                <a:cxn ang="0">
                  <a:pos x="68" y="0"/>
                </a:cxn>
                <a:cxn ang="0">
                  <a:pos x="65" y="2"/>
                </a:cxn>
                <a:cxn ang="0">
                  <a:pos x="65" y="2"/>
                </a:cxn>
              </a:cxnLst>
              <a:rect l="0" t="0" r="r" b="b"/>
              <a:pathLst>
                <a:path w="76" h="152">
                  <a:moveTo>
                    <a:pt x="65" y="2"/>
                  </a:moveTo>
                  <a:lnTo>
                    <a:pt x="65" y="2"/>
                  </a:lnTo>
                  <a:lnTo>
                    <a:pt x="59" y="8"/>
                  </a:lnTo>
                  <a:lnTo>
                    <a:pt x="52" y="15"/>
                  </a:lnTo>
                  <a:lnTo>
                    <a:pt x="47" y="23"/>
                  </a:lnTo>
                  <a:lnTo>
                    <a:pt x="43" y="32"/>
                  </a:lnTo>
                  <a:lnTo>
                    <a:pt x="34" y="49"/>
                  </a:lnTo>
                  <a:lnTo>
                    <a:pt x="27" y="66"/>
                  </a:lnTo>
                  <a:lnTo>
                    <a:pt x="27" y="66"/>
                  </a:lnTo>
                  <a:lnTo>
                    <a:pt x="18" y="85"/>
                  </a:lnTo>
                  <a:lnTo>
                    <a:pt x="10" y="105"/>
                  </a:lnTo>
                  <a:lnTo>
                    <a:pt x="4" y="125"/>
                  </a:lnTo>
                  <a:lnTo>
                    <a:pt x="0" y="145"/>
                  </a:lnTo>
                  <a:lnTo>
                    <a:pt x="0" y="145"/>
                  </a:lnTo>
                  <a:lnTo>
                    <a:pt x="0" y="147"/>
                  </a:lnTo>
                  <a:lnTo>
                    <a:pt x="1" y="149"/>
                  </a:lnTo>
                  <a:lnTo>
                    <a:pt x="4" y="152"/>
                  </a:lnTo>
                  <a:lnTo>
                    <a:pt x="6" y="152"/>
                  </a:lnTo>
                  <a:lnTo>
                    <a:pt x="8" y="152"/>
                  </a:lnTo>
                  <a:lnTo>
                    <a:pt x="10" y="151"/>
                  </a:lnTo>
                  <a:lnTo>
                    <a:pt x="10" y="148"/>
                  </a:lnTo>
                  <a:lnTo>
                    <a:pt x="10" y="148"/>
                  </a:lnTo>
                  <a:lnTo>
                    <a:pt x="14" y="130"/>
                  </a:lnTo>
                  <a:lnTo>
                    <a:pt x="21" y="113"/>
                  </a:lnTo>
                  <a:lnTo>
                    <a:pt x="34" y="79"/>
                  </a:lnTo>
                  <a:lnTo>
                    <a:pt x="34" y="79"/>
                  </a:lnTo>
                  <a:lnTo>
                    <a:pt x="40" y="60"/>
                  </a:lnTo>
                  <a:lnTo>
                    <a:pt x="50" y="42"/>
                  </a:lnTo>
                  <a:lnTo>
                    <a:pt x="55" y="33"/>
                  </a:lnTo>
                  <a:lnTo>
                    <a:pt x="60" y="24"/>
                  </a:lnTo>
                  <a:lnTo>
                    <a:pt x="67" y="16"/>
                  </a:lnTo>
                  <a:lnTo>
                    <a:pt x="74" y="9"/>
                  </a:lnTo>
                  <a:lnTo>
                    <a:pt x="74" y="9"/>
                  </a:lnTo>
                  <a:lnTo>
                    <a:pt x="76" y="8"/>
                  </a:lnTo>
                  <a:lnTo>
                    <a:pt x="76" y="6"/>
                  </a:lnTo>
                  <a:lnTo>
                    <a:pt x="76" y="4"/>
                  </a:lnTo>
                  <a:lnTo>
                    <a:pt x="74" y="2"/>
                  </a:lnTo>
                  <a:lnTo>
                    <a:pt x="71" y="0"/>
                  </a:lnTo>
                  <a:lnTo>
                    <a:pt x="68" y="0"/>
                  </a:lnTo>
                  <a:lnTo>
                    <a:pt x="65" y="2"/>
                  </a:lnTo>
                  <a:lnTo>
                    <a:pt x="6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36" name="chenying0907 792"/>
            <p:cNvSpPr>
              <a:spLocks/>
            </p:cNvSpPr>
            <p:nvPr/>
          </p:nvSpPr>
          <p:spPr bwMode="auto">
            <a:xfrm>
              <a:off x="4179888" y="3259138"/>
              <a:ext cx="46038" cy="98425"/>
            </a:xfrm>
            <a:custGeom>
              <a:avLst/>
              <a:gdLst/>
              <a:ahLst/>
              <a:cxnLst>
                <a:cxn ang="0">
                  <a:pos x="109" y="2"/>
                </a:cxn>
                <a:cxn ang="0">
                  <a:pos x="109" y="2"/>
                </a:cxn>
                <a:cxn ang="0">
                  <a:pos x="88" y="25"/>
                </a:cxn>
                <a:cxn ang="0">
                  <a:pos x="68" y="51"/>
                </a:cxn>
                <a:cxn ang="0">
                  <a:pos x="59" y="65"/>
                </a:cxn>
                <a:cxn ang="0">
                  <a:pos x="51" y="79"/>
                </a:cxn>
                <a:cxn ang="0">
                  <a:pos x="45" y="92"/>
                </a:cxn>
                <a:cxn ang="0">
                  <a:pos x="38" y="106"/>
                </a:cxn>
                <a:cxn ang="0">
                  <a:pos x="38" y="106"/>
                </a:cxn>
                <a:cxn ang="0">
                  <a:pos x="26" y="139"/>
                </a:cxn>
                <a:cxn ang="0">
                  <a:pos x="14" y="173"/>
                </a:cxn>
                <a:cxn ang="0">
                  <a:pos x="9" y="190"/>
                </a:cxn>
                <a:cxn ang="0">
                  <a:pos x="5" y="207"/>
                </a:cxn>
                <a:cxn ang="0">
                  <a:pos x="1" y="224"/>
                </a:cxn>
                <a:cxn ang="0">
                  <a:pos x="0" y="241"/>
                </a:cxn>
                <a:cxn ang="0">
                  <a:pos x="0" y="241"/>
                </a:cxn>
                <a:cxn ang="0">
                  <a:pos x="0" y="244"/>
                </a:cxn>
                <a:cxn ang="0">
                  <a:pos x="1" y="246"/>
                </a:cxn>
                <a:cxn ang="0">
                  <a:pos x="5" y="248"/>
                </a:cxn>
                <a:cxn ang="0">
                  <a:pos x="9" y="246"/>
                </a:cxn>
                <a:cxn ang="0">
                  <a:pos x="11" y="244"/>
                </a:cxn>
                <a:cxn ang="0">
                  <a:pos x="12" y="241"/>
                </a:cxn>
                <a:cxn ang="0">
                  <a:pos x="12" y="241"/>
                </a:cxn>
                <a:cxn ang="0">
                  <a:pos x="13" y="227"/>
                </a:cxn>
                <a:cxn ang="0">
                  <a:pos x="16" y="211"/>
                </a:cxn>
                <a:cxn ang="0">
                  <a:pos x="20" y="195"/>
                </a:cxn>
                <a:cxn ang="0">
                  <a:pos x="25" y="180"/>
                </a:cxn>
                <a:cxn ang="0">
                  <a:pos x="35" y="150"/>
                </a:cxn>
                <a:cxn ang="0">
                  <a:pos x="46" y="119"/>
                </a:cxn>
                <a:cxn ang="0">
                  <a:pos x="46" y="119"/>
                </a:cxn>
                <a:cxn ang="0">
                  <a:pos x="51" y="105"/>
                </a:cxn>
                <a:cxn ang="0">
                  <a:pos x="59" y="91"/>
                </a:cxn>
                <a:cxn ang="0">
                  <a:pos x="67" y="75"/>
                </a:cxn>
                <a:cxn ang="0">
                  <a:pos x="75" y="61"/>
                </a:cxn>
                <a:cxn ang="0">
                  <a:pos x="85" y="48"/>
                </a:cxn>
                <a:cxn ang="0">
                  <a:pos x="96" y="34"/>
                </a:cxn>
                <a:cxn ang="0">
                  <a:pos x="117" y="10"/>
                </a:cxn>
                <a:cxn ang="0">
                  <a:pos x="117" y="10"/>
                </a:cxn>
                <a:cxn ang="0">
                  <a:pos x="118" y="8"/>
                </a:cxn>
                <a:cxn ang="0">
                  <a:pos x="118" y="6"/>
                </a:cxn>
                <a:cxn ang="0">
                  <a:pos x="117" y="2"/>
                </a:cxn>
                <a:cxn ang="0">
                  <a:pos x="113" y="0"/>
                </a:cxn>
                <a:cxn ang="0">
                  <a:pos x="110" y="0"/>
                </a:cxn>
                <a:cxn ang="0">
                  <a:pos x="109" y="2"/>
                </a:cxn>
                <a:cxn ang="0">
                  <a:pos x="109" y="2"/>
                </a:cxn>
              </a:cxnLst>
              <a:rect l="0" t="0" r="r" b="b"/>
              <a:pathLst>
                <a:path w="118" h="248">
                  <a:moveTo>
                    <a:pt x="109" y="2"/>
                  </a:moveTo>
                  <a:lnTo>
                    <a:pt x="109" y="2"/>
                  </a:lnTo>
                  <a:lnTo>
                    <a:pt x="88" y="25"/>
                  </a:lnTo>
                  <a:lnTo>
                    <a:pt x="68" y="51"/>
                  </a:lnTo>
                  <a:lnTo>
                    <a:pt x="59" y="65"/>
                  </a:lnTo>
                  <a:lnTo>
                    <a:pt x="51" y="79"/>
                  </a:lnTo>
                  <a:lnTo>
                    <a:pt x="45" y="92"/>
                  </a:lnTo>
                  <a:lnTo>
                    <a:pt x="38" y="106"/>
                  </a:lnTo>
                  <a:lnTo>
                    <a:pt x="38" y="106"/>
                  </a:lnTo>
                  <a:lnTo>
                    <a:pt x="26" y="139"/>
                  </a:lnTo>
                  <a:lnTo>
                    <a:pt x="14" y="173"/>
                  </a:lnTo>
                  <a:lnTo>
                    <a:pt x="9" y="190"/>
                  </a:lnTo>
                  <a:lnTo>
                    <a:pt x="5" y="207"/>
                  </a:lnTo>
                  <a:lnTo>
                    <a:pt x="1" y="224"/>
                  </a:lnTo>
                  <a:lnTo>
                    <a:pt x="0" y="241"/>
                  </a:lnTo>
                  <a:lnTo>
                    <a:pt x="0" y="241"/>
                  </a:lnTo>
                  <a:lnTo>
                    <a:pt x="0" y="244"/>
                  </a:lnTo>
                  <a:lnTo>
                    <a:pt x="1" y="246"/>
                  </a:lnTo>
                  <a:lnTo>
                    <a:pt x="5" y="248"/>
                  </a:lnTo>
                  <a:lnTo>
                    <a:pt x="9" y="246"/>
                  </a:lnTo>
                  <a:lnTo>
                    <a:pt x="11" y="244"/>
                  </a:lnTo>
                  <a:lnTo>
                    <a:pt x="12" y="241"/>
                  </a:lnTo>
                  <a:lnTo>
                    <a:pt x="12" y="241"/>
                  </a:lnTo>
                  <a:lnTo>
                    <a:pt x="13" y="227"/>
                  </a:lnTo>
                  <a:lnTo>
                    <a:pt x="16" y="211"/>
                  </a:lnTo>
                  <a:lnTo>
                    <a:pt x="20" y="195"/>
                  </a:lnTo>
                  <a:lnTo>
                    <a:pt x="25" y="180"/>
                  </a:lnTo>
                  <a:lnTo>
                    <a:pt x="35" y="150"/>
                  </a:lnTo>
                  <a:lnTo>
                    <a:pt x="46" y="119"/>
                  </a:lnTo>
                  <a:lnTo>
                    <a:pt x="46" y="119"/>
                  </a:lnTo>
                  <a:lnTo>
                    <a:pt x="51" y="105"/>
                  </a:lnTo>
                  <a:lnTo>
                    <a:pt x="59" y="91"/>
                  </a:lnTo>
                  <a:lnTo>
                    <a:pt x="67" y="75"/>
                  </a:lnTo>
                  <a:lnTo>
                    <a:pt x="75" y="61"/>
                  </a:lnTo>
                  <a:lnTo>
                    <a:pt x="85" y="48"/>
                  </a:lnTo>
                  <a:lnTo>
                    <a:pt x="96" y="34"/>
                  </a:lnTo>
                  <a:lnTo>
                    <a:pt x="117" y="10"/>
                  </a:lnTo>
                  <a:lnTo>
                    <a:pt x="117" y="10"/>
                  </a:lnTo>
                  <a:lnTo>
                    <a:pt x="118" y="8"/>
                  </a:lnTo>
                  <a:lnTo>
                    <a:pt x="118" y="6"/>
                  </a:lnTo>
                  <a:lnTo>
                    <a:pt x="117" y="2"/>
                  </a:lnTo>
                  <a:lnTo>
                    <a:pt x="113" y="0"/>
                  </a:lnTo>
                  <a:lnTo>
                    <a:pt x="110" y="0"/>
                  </a:lnTo>
                  <a:lnTo>
                    <a:pt x="109" y="2"/>
                  </a:lnTo>
                  <a:lnTo>
                    <a:pt x="109"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37" name="chenying0907 793"/>
            <p:cNvSpPr>
              <a:spLocks/>
            </p:cNvSpPr>
            <p:nvPr/>
          </p:nvSpPr>
          <p:spPr bwMode="auto">
            <a:xfrm>
              <a:off x="4194176" y="3235325"/>
              <a:ext cx="60325" cy="142875"/>
            </a:xfrm>
            <a:custGeom>
              <a:avLst/>
              <a:gdLst/>
              <a:ahLst/>
              <a:cxnLst>
                <a:cxn ang="0">
                  <a:pos x="143" y="1"/>
                </a:cxn>
                <a:cxn ang="0">
                  <a:pos x="143" y="1"/>
                </a:cxn>
                <a:cxn ang="0">
                  <a:pos x="131" y="16"/>
                </a:cxn>
                <a:cxn ang="0">
                  <a:pos x="122" y="31"/>
                </a:cxn>
                <a:cxn ang="0">
                  <a:pos x="113" y="48"/>
                </a:cxn>
                <a:cxn ang="0">
                  <a:pos x="106" y="65"/>
                </a:cxn>
                <a:cxn ang="0">
                  <a:pos x="106" y="65"/>
                </a:cxn>
                <a:cxn ang="0">
                  <a:pos x="96" y="92"/>
                </a:cxn>
                <a:cxn ang="0">
                  <a:pos x="84" y="119"/>
                </a:cxn>
                <a:cxn ang="0">
                  <a:pos x="62" y="171"/>
                </a:cxn>
                <a:cxn ang="0">
                  <a:pos x="62" y="171"/>
                </a:cxn>
                <a:cxn ang="0">
                  <a:pos x="42" y="217"/>
                </a:cxn>
                <a:cxn ang="0">
                  <a:pos x="24" y="262"/>
                </a:cxn>
                <a:cxn ang="0">
                  <a:pos x="16" y="285"/>
                </a:cxn>
                <a:cxn ang="0">
                  <a:pos x="8" y="307"/>
                </a:cxn>
                <a:cxn ang="0">
                  <a:pos x="4" y="332"/>
                </a:cxn>
                <a:cxn ang="0">
                  <a:pos x="0" y="356"/>
                </a:cxn>
                <a:cxn ang="0">
                  <a:pos x="0" y="356"/>
                </a:cxn>
                <a:cxn ang="0">
                  <a:pos x="0" y="358"/>
                </a:cxn>
                <a:cxn ang="0">
                  <a:pos x="1" y="360"/>
                </a:cxn>
                <a:cxn ang="0">
                  <a:pos x="4" y="361"/>
                </a:cxn>
                <a:cxn ang="0">
                  <a:pos x="5" y="361"/>
                </a:cxn>
                <a:cxn ang="0">
                  <a:pos x="9" y="360"/>
                </a:cxn>
                <a:cxn ang="0">
                  <a:pos x="10" y="358"/>
                </a:cxn>
                <a:cxn ang="0">
                  <a:pos x="12" y="356"/>
                </a:cxn>
                <a:cxn ang="0">
                  <a:pos x="12" y="356"/>
                </a:cxn>
                <a:cxn ang="0">
                  <a:pos x="14" y="334"/>
                </a:cxn>
                <a:cxn ang="0">
                  <a:pos x="20" y="311"/>
                </a:cxn>
                <a:cxn ang="0">
                  <a:pos x="26" y="289"/>
                </a:cxn>
                <a:cxn ang="0">
                  <a:pos x="33" y="268"/>
                </a:cxn>
                <a:cxn ang="0">
                  <a:pos x="51" y="225"/>
                </a:cxn>
                <a:cxn ang="0">
                  <a:pos x="69" y="183"/>
                </a:cxn>
                <a:cxn ang="0">
                  <a:pos x="69" y="183"/>
                </a:cxn>
                <a:cxn ang="0">
                  <a:pos x="88" y="140"/>
                </a:cxn>
                <a:cxn ang="0">
                  <a:pos x="107" y="95"/>
                </a:cxn>
                <a:cxn ang="0">
                  <a:pos x="107" y="95"/>
                </a:cxn>
                <a:cxn ang="0">
                  <a:pos x="115" y="73"/>
                </a:cxn>
                <a:cxn ang="0">
                  <a:pos x="124" y="51"/>
                </a:cxn>
                <a:cxn ang="0">
                  <a:pos x="130" y="41"/>
                </a:cxn>
                <a:cxn ang="0">
                  <a:pos x="136" y="30"/>
                </a:cxn>
                <a:cxn ang="0">
                  <a:pos x="143" y="20"/>
                </a:cxn>
                <a:cxn ang="0">
                  <a:pos x="150" y="10"/>
                </a:cxn>
                <a:cxn ang="0">
                  <a:pos x="150" y="10"/>
                </a:cxn>
                <a:cxn ang="0">
                  <a:pos x="152" y="8"/>
                </a:cxn>
                <a:cxn ang="0">
                  <a:pos x="152" y="5"/>
                </a:cxn>
                <a:cxn ang="0">
                  <a:pos x="150" y="1"/>
                </a:cxn>
                <a:cxn ang="0">
                  <a:pos x="147" y="0"/>
                </a:cxn>
                <a:cxn ang="0">
                  <a:pos x="145" y="0"/>
                </a:cxn>
                <a:cxn ang="0">
                  <a:pos x="143" y="1"/>
                </a:cxn>
                <a:cxn ang="0">
                  <a:pos x="143" y="1"/>
                </a:cxn>
              </a:cxnLst>
              <a:rect l="0" t="0" r="r" b="b"/>
              <a:pathLst>
                <a:path w="152" h="361">
                  <a:moveTo>
                    <a:pt x="143" y="1"/>
                  </a:moveTo>
                  <a:lnTo>
                    <a:pt x="143" y="1"/>
                  </a:lnTo>
                  <a:lnTo>
                    <a:pt x="131" y="16"/>
                  </a:lnTo>
                  <a:lnTo>
                    <a:pt x="122" y="31"/>
                  </a:lnTo>
                  <a:lnTo>
                    <a:pt x="113" y="48"/>
                  </a:lnTo>
                  <a:lnTo>
                    <a:pt x="106" y="65"/>
                  </a:lnTo>
                  <a:lnTo>
                    <a:pt x="106" y="65"/>
                  </a:lnTo>
                  <a:lnTo>
                    <a:pt x="96" y="92"/>
                  </a:lnTo>
                  <a:lnTo>
                    <a:pt x="84" y="119"/>
                  </a:lnTo>
                  <a:lnTo>
                    <a:pt x="62" y="171"/>
                  </a:lnTo>
                  <a:lnTo>
                    <a:pt x="62" y="171"/>
                  </a:lnTo>
                  <a:lnTo>
                    <a:pt x="42" y="217"/>
                  </a:lnTo>
                  <a:lnTo>
                    <a:pt x="24" y="262"/>
                  </a:lnTo>
                  <a:lnTo>
                    <a:pt x="16" y="285"/>
                  </a:lnTo>
                  <a:lnTo>
                    <a:pt x="8" y="307"/>
                  </a:lnTo>
                  <a:lnTo>
                    <a:pt x="4" y="332"/>
                  </a:lnTo>
                  <a:lnTo>
                    <a:pt x="0" y="356"/>
                  </a:lnTo>
                  <a:lnTo>
                    <a:pt x="0" y="356"/>
                  </a:lnTo>
                  <a:lnTo>
                    <a:pt x="0" y="358"/>
                  </a:lnTo>
                  <a:lnTo>
                    <a:pt x="1" y="360"/>
                  </a:lnTo>
                  <a:lnTo>
                    <a:pt x="4" y="361"/>
                  </a:lnTo>
                  <a:lnTo>
                    <a:pt x="5" y="361"/>
                  </a:lnTo>
                  <a:lnTo>
                    <a:pt x="9" y="360"/>
                  </a:lnTo>
                  <a:lnTo>
                    <a:pt x="10" y="358"/>
                  </a:lnTo>
                  <a:lnTo>
                    <a:pt x="12" y="356"/>
                  </a:lnTo>
                  <a:lnTo>
                    <a:pt x="12" y="356"/>
                  </a:lnTo>
                  <a:lnTo>
                    <a:pt x="14" y="334"/>
                  </a:lnTo>
                  <a:lnTo>
                    <a:pt x="20" y="311"/>
                  </a:lnTo>
                  <a:lnTo>
                    <a:pt x="26" y="289"/>
                  </a:lnTo>
                  <a:lnTo>
                    <a:pt x="33" y="268"/>
                  </a:lnTo>
                  <a:lnTo>
                    <a:pt x="51" y="225"/>
                  </a:lnTo>
                  <a:lnTo>
                    <a:pt x="69" y="183"/>
                  </a:lnTo>
                  <a:lnTo>
                    <a:pt x="69" y="183"/>
                  </a:lnTo>
                  <a:lnTo>
                    <a:pt x="88" y="140"/>
                  </a:lnTo>
                  <a:lnTo>
                    <a:pt x="107" y="95"/>
                  </a:lnTo>
                  <a:lnTo>
                    <a:pt x="107" y="95"/>
                  </a:lnTo>
                  <a:lnTo>
                    <a:pt x="115" y="73"/>
                  </a:lnTo>
                  <a:lnTo>
                    <a:pt x="124" y="51"/>
                  </a:lnTo>
                  <a:lnTo>
                    <a:pt x="130" y="41"/>
                  </a:lnTo>
                  <a:lnTo>
                    <a:pt x="136" y="30"/>
                  </a:lnTo>
                  <a:lnTo>
                    <a:pt x="143" y="20"/>
                  </a:lnTo>
                  <a:lnTo>
                    <a:pt x="150" y="10"/>
                  </a:lnTo>
                  <a:lnTo>
                    <a:pt x="150" y="10"/>
                  </a:lnTo>
                  <a:lnTo>
                    <a:pt x="152" y="8"/>
                  </a:lnTo>
                  <a:lnTo>
                    <a:pt x="152" y="5"/>
                  </a:lnTo>
                  <a:lnTo>
                    <a:pt x="150" y="1"/>
                  </a:lnTo>
                  <a:lnTo>
                    <a:pt x="147" y="0"/>
                  </a:lnTo>
                  <a:lnTo>
                    <a:pt x="145" y="0"/>
                  </a:lnTo>
                  <a:lnTo>
                    <a:pt x="143" y="1"/>
                  </a:lnTo>
                  <a:lnTo>
                    <a:pt x="14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38" name="chenying0907 794"/>
            <p:cNvSpPr>
              <a:spLocks/>
            </p:cNvSpPr>
            <p:nvPr/>
          </p:nvSpPr>
          <p:spPr bwMode="auto">
            <a:xfrm>
              <a:off x="4233863" y="3203575"/>
              <a:ext cx="58738" cy="160338"/>
            </a:xfrm>
            <a:custGeom>
              <a:avLst/>
              <a:gdLst/>
              <a:ahLst/>
              <a:cxnLst>
                <a:cxn ang="0">
                  <a:pos x="140" y="2"/>
                </a:cxn>
                <a:cxn ang="0">
                  <a:pos x="140" y="2"/>
                </a:cxn>
                <a:cxn ang="0">
                  <a:pos x="134" y="4"/>
                </a:cxn>
                <a:cxn ang="0">
                  <a:pos x="131" y="7"/>
                </a:cxn>
                <a:cxn ang="0">
                  <a:pos x="130" y="11"/>
                </a:cxn>
                <a:cxn ang="0">
                  <a:pos x="130" y="11"/>
                </a:cxn>
                <a:cxn ang="0">
                  <a:pos x="126" y="24"/>
                </a:cxn>
                <a:cxn ang="0">
                  <a:pos x="121" y="36"/>
                </a:cxn>
                <a:cxn ang="0">
                  <a:pos x="109" y="60"/>
                </a:cxn>
                <a:cxn ang="0">
                  <a:pos x="109" y="60"/>
                </a:cxn>
                <a:cxn ang="0">
                  <a:pos x="87" y="123"/>
                </a:cxn>
                <a:cxn ang="0">
                  <a:pos x="74" y="155"/>
                </a:cxn>
                <a:cxn ang="0">
                  <a:pos x="61" y="185"/>
                </a:cxn>
                <a:cxn ang="0">
                  <a:pos x="61" y="185"/>
                </a:cxn>
                <a:cxn ang="0">
                  <a:pos x="48" y="211"/>
                </a:cxn>
                <a:cxn ang="0">
                  <a:pos x="37" y="237"/>
                </a:cxn>
                <a:cxn ang="0">
                  <a:pos x="27" y="263"/>
                </a:cxn>
                <a:cxn ang="0">
                  <a:pos x="17" y="291"/>
                </a:cxn>
                <a:cxn ang="0">
                  <a:pos x="11" y="317"/>
                </a:cxn>
                <a:cxn ang="0">
                  <a:pos x="6" y="344"/>
                </a:cxn>
                <a:cxn ang="0">
                  <a:pos x="2" y="373"/>
                </a:cxn>
                <a:cxn ang="0">
                  <a:pos x="0" y="402"/>
                </a:cxn>
                <a:cxn ang="0">
                  <a:pos x="0" y="402"/>
                </a:cxn>
                <a:cxn ang="0">
                  <a:pos x="0" y="404"/>
                </a:cxn>
                <a:cxn ang="0">
                  <a:pos x="2" y="406"/>
                </a:cxn>
                <a:cxn ang="0">
                  <a:pos x="6" y="407"/>
                </a:cxn>
                <a:cxn ang="0">
                  <a:pos x="10" y="406"/>
                </a:cxn>
                <a:cxn ang="0">
                  <a:pos x="11" y="404"/>
                </a:cxn>
                <a:cxn ang="0">
                  <a:pos x="11" y="402"/>
                </a:cxn>
                <a:cxn ang="0">
                  <a:pos x="11" y="402"/>
                </a:cxn>
                <a:cxn ang="0">
                  <a:pos x="14" y="373"/>
                </a:cxn>
                <a:cxn ang="0">
                  <a:pos x="16" y="345"/>
                </a:cxn>
                <a:cxn ang="0">
                  <a:pos x="21" y="319"/>
                </a:cxn>
                <a:cxn ang="0">
                  <a:pos x="29" y="293"/>
                </a:cxn>
                <a:cxn ang="0">
                  <a:pos x="37" y="267"/>
                </a:cxn>
                <a:cxn ang="0">
                  <a:pos x="48" y="242"/>
                </a:cxn>
                <a:cxn ang="0">
                  <a:pos x="58" y="216"/>
                </a:cxn>
                <a:cxn ang="0">
                  <a:pos x="70" y="191"/>
                </a:cxn>
                <a:cxn ang="0">
                  <a:pos x="70" y="191"/>
                </a:cxn>
                <a:cxn ang="0">
                  <a:pos x="80" y="169"/>
                </a:cxn>
                <a:cxn ang="0">
                  <a:pos x="89" y="147"/>
                </a:cxn>
                <a:cxn ang="0">
                  <a:pos x="106" y="101"/>
                </a:cxn>
                <a:cxn ang="0">
                  <a:pos x="106" y="101"/>
                </a:cxn>
                <a:cxn ang="0">
                  <a:pos x="117" y="73"/>
                </a:cxn>
                <a:cxn ang="0">
                  <a:pos x="127" y="46"/>
                </a:cxn>
                <a:cxn ang="0">
                  <a:pos x="127" y="46"/>
                </a:cxn>
                <a:cxn ang="0">
                  <a:pos x="135" y="28"/>
                </a:cxn>
                <a:cxn ang="0">
                  <a:pos x="140" y="17"/>
                </a:cxn>
                <a:cxn ang="0">
                  <a:pos x="143" y="13"/>
                </a:cxn>
                <a:cxn ang="0">
                  <a:pos x="146" y="11"/>
                </a:cxn>
                <a:cxn ang="0">
                  <a:pos x="146" y="11"/>
                </a:cxn>
                <a:cxn ang="0">
                  <a:pos x="148" y="9"/>
                </a:cxn>
                <a:cxn ang="0">
                  <a:pos x="148" y="8"/>
                </a:cxn>
                <a:cxn ang="0">
                  <a:pos x="148" y="5"/>
                </a:cxn>
                <a:cxn ang="0">
                  <a:pos x="148" y="4"/>
                </a:cxn>
                <a:cxn ang="0">
                  <a:pos x="144" y="2"/>
                </a:cxn>
                <a:cxn ang="0">
                  <a:pos x="143" y="0"/>
                </a:cxn>
                <a:cxn ang="0">
                  <a:pos x="140" y="2"/>
                </a:cxn>
                <a:cxn ang="0">
                  <a:pos x="140" y="2"/>
                </a:cxn>
              </a:cxnLst>
              <a:rect l="0" t="0" r="r" b="b"/>
              <a:pathLst>
                <a:path w="148" h="407">
                  <a:moveTo>
                    <a:pt x="140" y="2"/>
                  </a:moveTo>
                  <a:lnTo>
                    <a:pt x="140" y="2"/>
                  </a:lnTo>
                  <a:lnTo>
                    <a:pt x="134" y="4"/>
                  </a:lnTo>
                  <a:lnTo>
                    <a:pt x="131" y="7"/>
                  </a:lnTo>
                  <a:lnTo>
                    <a:pt x="130" y="11"/>
                  </a:lnTo>
                  <a:lnTo>
                    <a:pt x="130" y="11"/>
                  </a:lnTo>
                  <a:lnTo>
                    <a:pt x="126" y="24"/>
                  </a:lnTo>
                  <a:lnTo>
                    <a:pt x="121" y="36"/>
                  </a:lnTo>
                  <a:lnTo>
                    <a:pt x="109" y="60"/>
                  </a:lnTo>
                  <a:lnTo>
                    <a:pt x="109" y="60"/>
                  </a:lnTo>
                  <a:lnTo>
                    <a:pt x="87" y="123"/>
                  </a:lnTo>
                  <a:lnTo>
                    <a:pt x="74" y="155"/>
                  </a:lnTo>
                  <a:lnTo>
                    <a:pt x="61" y="185"/>
                  </a:lnTo>
                  <a:lnTo>
                    <a:pt x="61" y="185"/>
                  </a:lnTo>
                  <a:lnTo>
                    <a:pt x="48" y="211"/>
                  </a:lnTo>
                  <a:lnTo>
                    <a:pt x="37" y="237"/>
                  </a:lnTo>
                  <a:lnTo>
                    <a:pt x="27" y="263"/>
                  </a:lnTo>
                  <a:lnTo>
                    <a:pt x="17" y="291"/>
                  </a:lnTo>
                  <a:lnTo>
                    <a:pt x="11" y="317"/>
                  </a:lnTo>
                  <a:lnTo>
                    <a:pt x="6" y="344"/>
                  </a:lnTo>
                  <a:lnTo>
                    <a:pt x="2" y="373"/>
                  </a:lnTo>
                  <a:lnTo>
                    <a:pt x="0" y="402"/>
                  </a:lnTo>
                  <a:lnTo>
                    <a:pt x="0" y="402"/>
                  </a:lnTo>
                  <a:lnTo>
                    <a:pt x="0" y="404"/>
                  </a:lnTo>
                  <a:lnTo>
                    <a:pt x="2" y="406"/>
                  </a:lnTo>
                  <a:lnTo>
                    <a:pt x="6" y="407"/>
                  </a:lnTo>
                  <a:lnTo>
                    <a:pt x="10" y="406"/>
                  </a:lnTo>
                  <a:lnTo>
                    <a:pt x="11" y="404"/>
                  </a:lnTo>
                  <a:lnTo>
                    <a:pt x="11" y="402"/>
                  </a:lnTo>
                  <a:lnTo>
                    <a:pt x="11" y="402"/>
                  </a:lnTo>
                  <a:lnTo>
                    <a:pt x="14" y="373"/>
                  </a:lnTo>
                  <a:lnTo>
                    <a:pt x="16" y="345"/>
                  </a:lnTo>
                  <a:lnTo>
                    <a:pt x="21" y="319"/>
                  </a:lnTo>
                  <a:lnTo>
                    <a:pt x="29" y="293"/>
                  </a:lnTo>
                  <a:lnTo>
                    <a:pt x="37" y="267"/>
                  </a:lnTo>
                  <a:lnTo>
                    <a:pt x="48" y="242"/>
                  </a:lnTo>
                  <a:lnTo>
                    <a:pt x="58" y="216"/>
                  </a:lnTo>
                  <a:lnTo>
                    <a:pt x="70" y="191"/>
                  </a:lnTo>
                  <a:lnTo>
                    <a:pt x="70" y="191"/>
                  </a:lnTo>
                  <a:lnTo>
                    <a:pt x="80" y="169"/>
                  </a:lnTo>
                  <a:lnTo>
                    <a:pt x="89" y="147"/>
                  </a:lnTo>
                  <a:lnTo>
                    <a:pt x="106" y="101"/>
                  </a:lnTo>
                  <a:lnTo>
                    <a:pt x="106" y="101"/>
                  </a:lnTo>
                  <a:lnTo>
                    <a:pt x="117" y="73"/>
                  </a:lnTo>
                  <a:lnTo>
                    <a:pt x="127" y="46"/>
                  </a:lnTo>
                  <a:lnTo>
                    <a:pt x="127" y="46"/>
                  </a:lnTo>
                  <a:lnTo>
                    <a:pt x="135" y="28"/>
                  </a:lnTo>
                  <a:lnTo>
                    <a:pt x="140" y="17"/>
                  </a:lnTo>
                  <a:lnTo>
                    <a:pt x="143" y="13"/>
                  </a:lnTo>
                  <a:lnTo>
                    <a:pt x="146" y="11"/>
                  </a:lnTo>
                  <a:lnTo>
                    <a:pt x="146" y="11"/>
                  </a:lnTo>
                  <a:lnTo>
                    <a:pt x="148" y="9"/>
                  </a:lnTo>
                  <a:lnTo>
                    <a:pt x="148" y="8"/>
                  </a:lnTo>
                  <a:lnTo>
                    <a:pt x="148" y="5"/>
                  </a:lnTo>
                  <a:lnTo>
                    <a:pt x="148" y="4"/>
                  </a:lnTo>
                  <a:lnTo>
                    <a:pt x="144" y="2"/>
                  </a:lnTo>
                  <a:lnTo>
                    <a:pt x="143" y="0"/>
                  </a:lnTo>
                  <a:lnTo>
                    <a:pt x="140" y="2"/>
                  </a:lnTo>
                  <a:lnTo>
                    <a:pt x="14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39" name="chenying0907 795"/>
            <p:cNvSpPr>
              <a:spLocks/>
            </p:cNvSpPr>
            <p:nvPr/>
          </p:nvSpPr>
          <p:spPr bwMode="auto">
            <a:xfrm>
              <a:off x="4260851" y="3186113"/>
              <a:ext cx="68263" cy="142875"/>
            </a:xfrm>
            <a:custGeom>
              <a:avLst/>
              <a:gdLst/>
              <a:ahLst/>
              <a:cxnLst>
                <a:cxn ang="0">
                  <a:pos x="163" y="2"/>
                </a:cxn>
                <a:cxn ang="0">
                  <a:pos x="163" y="2"/>
                </a:cxn>
                <a:cxn ang="0">
                  <a:pos x="147" y="20"/>
                </a:cxn>
                <a:cxn ang="0">
                  <a:pos x="134" y="40"/>
                </a:cxn>
                <a:cxn ang="0">
                  <a:pos x="122" y="61"/>
                </a:cxn>
                <a:cxn ang="0">
                  <a:pos x="112" y="81"/>
                </a:cxn>
                <a:cxn ang="0">
                  <a:pos x="102" y="102"/>
                </a:cxn>
                <a:cxn ang="0">
                  <a:pos x="95" y="125"/>
                </a:cxn>
                <a:cxn ang="0">
                  <a:pos x="79" y="169"/>
                </a:cxn>
                <a:cxn ang="0">
                  <a:pos x="79" y="169"/>
                </a:cxn>
                <a:cxn ang="0">
                  <a:pos x="70" y="197"/>
                </a:cxn>
                <a:cxn ang="0">
                  <a:pos x="59" y="223"/>
                </a:cxn>
                <a:cxn ang="0">
                  <a:pos x="49" y="249"/>
                </a:cxn>
                <a:cxn ang="0">
                  <a:pos x="37" y="275"/>
                </a:cxn>
                <a:cxn ang="0">
                  <a:pos x="37" y="275"/>
                </a:cxn>
                <a:cxn ang="0">
                  <a:pos x="27" y="295"/>
                </a:cxn>
                <a:cxn ang="0">
                  <a:pos x="16" y="314"/>
                </a:cxn>
                <a:cxn ang="0">
                  <a:pos x="7" y="334"/>
                </a:cxn>
                <a:cxn ang="0">
                  <a:pos x="4" y="344"/>
                </a:cxn>
                <a:cxn ang="0">
                  <a:pos x="0" y="355"/>
                </a:cxn>
                <a:cxn ang="0">
                  <a:pos x="0" y="355"/>
                </a:cxn>
                <a:cxn ang="0">
                  <a:pos x="0" y="357"/>
                </a:cxn>
                <a:cxn ang="0">
                  <a:pos x="2" y="359"/>
                </a:cxn>
                <a:cxn ang="0">
                  <a:pos x="6" y="361"/>
                </a:cxn>
                <a:cxn ang="0">
                  <a:pos x="10" y="361"/>
                </a:cxn>
                <a:cxn ang="0">
                  <a:pos x="11" y="360"/>
                </a:cxn>
                <a:cxn ang="0">
                  <a:pos x="12" y="357"/>
                </a:cxn>
                <a:cxn ang="0">
                  <a:pos x="12" y="357"/>
                </a:cxn>
                <a:cxn ang="0">
                  <a:pos x="15" y="347"/>
                </a:cxn>
                <a:cxn ang="0">
                  <a:pos x="19" y="335"/>
                </a:cxn>
                <a:cxn ang="0">
                  <a:pos x="29" y="314"/>
                </a:cxn>
                <a:cxn ang="0">
                  <a:pos x="40" y="293"/>
                </a:cxn>
                <a:cxn ang="0">
                  <a:pos x="51" y="272"/>
                </a:cxn>
                <a:cxn ang="0">
                  <a:pos x="51" y="272"/>
                </a:cxn>
                <a:cxn ang="0">
                  <a:pos x="59" y="253"/>
                </a:cxn>
                <a:cxn ang="0">
                  <a:pos x="68" y="232"/>
                </a:cxn>
                <a:cxn ang="0">
                  <a:pos x="84" y="190"/>
                </a:cxn>
                <a:cxn ang="0">
                  <a:pos x="84" y="190"/>
                </a:cxn>
                <a:cxn ang="0">
                  <a:pos x="101" y="143"/>
                </a:cxn>
                <a:cxn ang="0">
                  <a:pos x="119" y="96"/>
                </a:cxn>
                <a:cxn ang="0">
                  <a:pos x="129" y="74"/>
                </a:cxn>
                <a:cxn ang="0">
                  <a:pos x="140" y="51"/>
                </a:cxn>
                <a:cxn ang="0">
                  <a:pos x="154" y="30"/>
                </a:cxn>
                <a:cxn ang="0">
                  <a:pos x="171" y="10"/>
                </a:cxn>
                <a:cxn ang="0">
                  <a:pos x="171" y="10"/>
                </a:cxn>
                <a:cxn ang="0">
                  <a:pos x="172" y="8"/>
                </a:cxn>
                <a:cxn ang="0">
                  <a:pos x="172" y="6"/>
                </a:cxn>
                <a:cxn ang="0">
                  <a:pos x="171" y="2"/>
                </a:cxn>
                <a:cxn ang="0">
                  <a:pos x="167" y="0"/>
                </a:cxn>
                <a:cxn ang="0">
                  <a:pos x="164" y="0"/>
                </a:cxn>
                <a:cxn ang="0">
                  <a:pos x="163" y="2"/>
                </a:cxn>
                <a:cxn ang="0">
                  <a:pos x="163" y="2"/>
                </a:cxn>
              </a:cxnLst>
              <a:rect l="0" t="0" r="r" b="b"/>
              <a:pathLst>
                <a:path w="172" h="361">
                  <a:moveTo>
                    <a:pt x="163" y="2"/>
                  </a:moveTo>
                  <a:lnTo>
                    <a:pt x="163" y="2"/>
                  </a:lnTo>
                  <a:lnTo>
                    <a:pt x="147" y="20"/>
                  </a:lnTo>
                  <a:lnTo>
                    <a:pt x="134" y="40"/>
                  </a:lnTo>
                  <a:lnTo>
                    <a:pt x="122" y="61"/>
                  </a:lnTo>
                  <a:lnTo>
                    <a:pt x="112" y="81"/>
                  </a:lnTo>
                  <a:lnTo>
                    <a:pt x="102" y="102"/>
                  </a:lnTo>
                  <a:lnTo>
                    <a:pt x="95" y="125"/>
                  </a:lnTo>
                  <a:lnTo>
                    <a:pt x="79" y="169"/>
                  </a:lnTo>
                  <a:lnTo>
                    <a:pt x="79" y="169"/>
                  </a:lnTo>
                  <a:lnTo>
                    <a:pt x="70" y="197"/>
                  </a:lnTo>
                  <a:lnTo>
                    <a:pt x="59" y="223"/>
                  </a:lnTo>
                  <a:lnTo>
                    <a:pt x="49" y="249"/>
                  </a:lnTo>
                  <a:lnTo>
                    <a:pt x="37" y="275"/>
                  </a:lnTo>
                  <a:lnTo>
                    <a:pt x="37" y="275"/>
                  </a:lnTo>
                  <a:lnTo>
                    <a:pt x="27" y="295"/>
                  </a:lnTo>
                  <a:lnTo>
                    <a:pt x="16" y="314"/>
                  </a:lnTo>
                  <a:lnTo>
                    <a:pt x="7" y="334"/>
                  </a:lnTo>
                  <a:lnTo>
                    <a:pt x="4" y="344"/>
                  </a:lnTo>
                  <a:lnTo>
                    <a:pt x="0" y="355"/>
                  </a:lnTo>
                  <a:lnTo>
                    <a:pt x="0" y="355"/>
                  </a:lnTo>
                  <a:lnTo>
                    <a:pt x="0" y="357"/>
                  </a:lnTo>
                  <a:lnTo>
                    <a:pt x="2" y="359"/>
                  </a:lnTo>
                  <a:lnTo>
                    <a:pt x="6" y="361"/>
                  </a:lnTo>
                  <a:lnTo>
                    <a:pt x="10" y="361"/>
                  </a:lnTo>
                  <a:lnTo>
                    <a:pt x="11" y="360"/>
                  </a:lnTo>
                  <a:lnTo>
                    <a:pt x="12" y="357"/>
                  </a:lnTo>
                  <a:lnTo>
                    <a:pt x="12" y="357"/>
                  </a:lnTo>
                  <a:lnTo>
                    <a:pt x="15" y="347"/>
                  </a:lnTo>
                  <a:lnTo>
                    <a:pt x="19" y="335"/>
                  </a:lnTo>
                  <a:lnTo>
                    <a:pt x="29" y="314"/>
                  </a:lnTo>
                  <a:lnTo>
                    <a:pt x="40" y="293"/>
                  </a:lnTo>
                  <a:lnTo>
                    <a:pt x="51" y="272"/>
                  </a:lnTo>
                  <a:lnTo>
                    <a:pt x="51" y="272"/>
                  </a:lnTo>
                  <a:lnTo>
                    <a:pt x="59" y="253"/>
                  </a:lnTo>
                  <a:lnTo>
                    <a:pt x="68" y="232"/>
                  </a:lnTo>
                  <a:lnTo>
                    <a:pt x="84" y="190"/>
                  </a:lnTo>
                  <a:lnTo>
                    <a:pt x="84" y="190"/>
                  </a:lnTo>
                  <a:lnTo>
                    <a:pt x="101" y="143"/>
                  </a:lnTo>
                  <a:lnTo>
                    <a:pt x="119" y="96"/>
                  </a:lnTo>
                  <a:lnTo>
                    <a:pt x="129" y="74"/>
                  </a:lnTo>
                  <a:lnTo>
                    <a:pt x="140" y="51"/>
                  </a:lnTo>
                  <a:lnTo>
                    <a:pt x="154" y="30"/>
                  </a:lnTo>
                  <a:lnTo>
                    <a:pt x="171" y="10"/>
                  </a:lnTo>
                  <a:lnTo>
                    <a:pt x="171" y="10"/>
                  </a:lnTo>
                  <a:lnTo>
                    <a:pt x="172" y="8"/>
                  </a:lnTo>
                  <a:lnTo>
                    <a:pt x="172" y="6"/>
                  </a:lnTo>
                  <a:lnTo>
                    <a:pt x="171" y="2"/>
                  </a:lnTo>
                  <a:lnTo>
                    <a:pt x="167" y="0"/>
                  </a:lnTo>
                  <a:lnTo>
                    <a:pt x="164" y="0"/>
                  </a:lnTo>
                  <a:lnTo>
                    <a:pt x="163" y="2"/>
                  </a:lnTo>
                  <a:lnTo>
                    <a:pt x="163"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0" name="chenying0907 796"/>
            <p:cNvSpPr>
              <a:spLocks/>
            </p:cNvSpPr>
            <p:nvPr/>
          </p:nvSpPr>
          <p:spPr bwMode="auto">
            <a:xfrm>
              <a:off x="4303713" y="3165475"/>
              <a:ext cx="65088" cy="142875"/>
            </a:xfrm>
            <a:custGeom>
              <a:avLst/>
              <a:gdLst/>
              <a:ahLst/>
              <a:cxnLst>
                <a:cxn ang="0">
                  <a:pos x="153" y="2"/>
                </a:cxn>
                <a:cxn ang="0">
                  <a:pos x="153" y="2"/>
                </a:cxn>
                <a:cxn ang="0">
                  <a:pos x="140" y="23"/>
                </a:cxn>
                <a:cxn ang="0">
                  <a:pos x="128" y="43"/>
                </a:cxn>
                <a:cxn ang="0">
                  <a:pos x="108" y="85"/>
                </a:cxn>
                <a:cxn ang="0">
                  <a:pos x="70" y="170"/>
                </a:cxn>
                <a:cxn ang="0">
                  <a:pos x="70" y="170"/>
                </a:cxn>
                <a:cxn ang="0">
                  <a:pos x="49" y="216"/>
                </a:cxn>
                <a:cxn ang="0">
                  <a:pos x="30" y="261"/>
                </a:cxn>
                <a:cxn ang="0">
                  <a:pos x="21" y="284"/>
                </a:cxn>
                <a:cxn ang="0">
                  <a:pos x="13" y="307"/>
                </a:cxn>
                <a:cxn ang="0">
                  <a:pos x="5" y="331"/>
                </a:cxn>
                <a:cxn ang="0">
                  <a:pos x="0" y="354"/>
                </a:cxn>
                <a:cxn ang="0">
                  <a:pos x="0" y="354"/>
                </a:cxn>
                <a:cxn ang="0">
                  <a:pos x="0" y="357"/>
                </a:cxn>
                <a:cxn ang="0">
                  <a:pos x="0" y="359"/>
                </a:cxn>
                <a:cxn ang="0">
                  <a:pos x="4" y="361"/>
                </a:cxn>
                <a:cxn ang="0">
                  <a:pos x="8" y="361"/>
                </a:cxn>
                <a:cxn ang="0">
                  <a:pos x="9" y="359"/>
                </a:cxn>
                <a:cxn ang="0">
                  <a:pos x="10" y="357"/>
                </a:cxn>
                <a:cxn ang="0">
                  <a:pos x="10" y="357"/>
                </a:cxn>
                <a:cxn ang="0">
                  <a:pos x="17" y="335"/>
                </a:cxn>
                <a:cxn ang="0">
                  <a:pos x="23" y="311"/>
                </a:cxn>
                <a:cxn ang="0">
                  <a:pos x="31" y="287"/>
                </a:cxn>
                <a:cxn ang="0">
                  <a:pos x="40" y="265"/>
                </a:cxn>
                <a:cxn ang="0">
                  <a:pos x="60" y="219"/>
                </a:cxn>
                <a:cxn ang="0">
                  <a:pos x="80" y="176"/>
                </a:cxn>
                <a:cxn ang="0">
                  <a:pos x="80" y="176"/>
                </a:cxn>
                <a:cxn ang="0">
                  <a:pos x="99" y="133"/>
                </a:cxn>
                <a:cxn ang="0">
                  <a:pos x="119" y="91"/>
                </a:cxn>
                <a:cxn ang="0">
                  <a:pos x="138" y="49"/>
                </a:cxn>
                <a:cxn ang="0">
                  <a:pos x="150" y="29"/>
                </a:cxn>
                <a:cxn ang="0">
                  <a:pos x="162" y="9"/>
                </a:cxn>
                <a:cxn ang="0">
                  <a:pos x="162" y="9"/>
                </a:cxn>
                <a:cxn ang="0">
                  <a:pos x="163" y="6"/>
                </a:cxn>
                <a:cxn ang="0">
                  <a:pos x="163" y="4"/>
                </a:cxn>
                <a:cxn ang="0">
                  <a:pos x="161" y="1"/>
                </a:cxn>
                <a:cxn ang="0">
                  <a:pos x="155" y="0"/>
                </a:cxn>
                <a:cxn ang="0">
                  <a:pos x="154" y="1"/>
                </a:cxn>
                <a:cxn ang="0">
                  <a:pos x="153" y="2"/>
                </a:cxn>
                <a:cxn ang="0">
                  <a:pos x="153" y="2"/>
                </a:cxn>
              </a:cxnLst>
              <a:rect l="0" t="0" r="r" b="b"/>
              <a:pathLst>
                <a:path w="163" h="361">
                  <a:moveTo>
                    <a:pt x="153" y="2"/>
                  </a:moveTo>
                  <a:lnTo>
                    <a:pt x="153" y="2"/>
                  </a:lnTo>
                  <a:lnTo>
                    <a:pt x="140" y="23"/>
                  </a:lnTo>
                  <a:lnTo>
                    <a:pt x="128" y="43"/>
                  </a:lnTo>
                  <a:lnTo>
                    <a:pt x="108" y="85"/>
                  </a:lnTo>
                  <a:lnTo>
                    <a:pt x="70" y="170"/>
                  </a:lnTo>
                  <a:lnTo>
                    <a:pt x="70" y="170"/>
                  </a:lnTo>
                  <a:lnTo>
                    <a:pt x="49" y="216"/>
                  </a:lnTo>
                  <a:lnTo>
                    <a:pt x="30" y="261"/>
                  </a:lnTo>
                  <a:lnTo>
                    <a:pt x="21" y="284"/>
                  </a:lnTo>
                  <a:lnTo>
                    <a:pt x="13" y="307"/>
                  </a:lnTo>
                  <a:lnTo>
                    <a:pt x="5" y="331"/>
                  </a:lnTo>
                  <a:lnTo>
                    <a:pt x="0" y="354"/>
                  </a:lnTo>
                  <a:lnTo>
                    <a:pt x="0" y="354"/>
                  </a:lnTo>
                  <a:lnTo>
                    <a:pt x="0" y="357"/>
                  </a:lnTo>
                  <a:lnTo>
                    <a:pt x="0" y="359"/>
                  </a:lnTo>
                  <a:lnTo>
                    <a:pt x="4" y="361"/>
                  </a:lnTo>
                  <a:lnTo>
                    <a:pt x="8" y="361"/>
                  </a:lnTo>
                  <a:lnTo>
                    <a:pt x="9" y="359"/>
                  </a:lnTo>
                  <a:lnTo>
                    <a:pt x="10" y="357"/>
                  </a:lnTo>
                  <a:lnTo>
                    <a:pt x="10" y="357"/>
                  </a:lnTo>
                  <a:lnTo>
                    <a:pt x="17" y="335"/>
                  </a:lnTo>
                  <a:lnTo>
                    <a:pt x="23" y="311"/>
                  </a:lnTo>
                  <a:lnTo>
                    <a:pt x="31" y="287"/>
                  </a:lnTo>
                  <a:lnTo>
                    <a:pt x="40" y="265"/>
                  </a:lnTo>
                  <a:lnTo>
                    <a:pt x="60" y="219"/>
                  </a:lnTo>
                  <a:lnTo>
                    <a:pt x="80" y="176"/>
                  </a:lnTo>
                  <a:lnTo>
                    <a:pt x="80" y="176"/>
                  </a:lnTo>
                  <a:lnTo>
                    <a:pt x="99" y="133"/>
                  </a:lnTo>
                  <a:lnTo>
                    <a:pt x="119" y="91"/>
                  </a:lnTo>
                  <a:lnTo>
                    <a:pt x="138" y="49"/>
                  </a:lnTo>
                  <a:lnTo>
                    <a:pt x="150" y="29"/>
                  </a:lnTo>
                  <a:lnTo>
                    <a:pt x="162" y="9"/>
                  </a:lnTo>
                  <a:lnTo>
                    <a:pt x="162" y="9"/>
                  </a:lnTo>
                  <a:lnTo>
                    <a:pt x="163" y="6"/>
                  </a:lnTo>
                  <a:lnTo>
                    <a:pt x="163" y="4"/>
                  </a:lnTo>
                  <a:lnTo>
                    <a:pt x="161" y="1"/>
                  </a:lnTo>
                  <a:lnTo>
                    <a:pt x="155" y="0"/>
                  </a:lnTo>
                  <a:lnTo>
                    <a:pt x="154" y="1"/>
                  </a:lnTo>
                  <a:lnTo>
                    <a:pt x="153" y="2"/>
                  </a:lnTo>
                  <a:lnTo>
                    <a:pt x="153"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1" name="chenying0907 797"/>
            <p:cNvSpPr>
              <a:spLocks/>
            </p:cNvSpPr>
            <p:nvPr/>
          </p:nvSpPr>
          <p:spPr bwMode="auto">
            <a:xfrm>
              <a:off x="4344988" y="3162300"/>
              <a:ext cx="53975" cy="125413"/>
            </a:xfrm>
            <a:custGeom>
              <a:avLst/>
              <a:gdLst/>
              <a:ahLst/>
              <a:cxnLst>
                <a:cxn ang="0">
                  <a:pos x="123" y="3"/>
                </a:cxn>
                <a:cxn ang="0">
                  <a:pos x="123" y="3"/>
                </a:cxn>
                <a:cxn ang="0">
                  <a:pos x="112" y="20"/>
                </a:cxn>
                <a:cxn ang="0">
                  <a:pos x="103" y="38"/>
                </a:cxn>
                <a:cxn ang="0">
                  <a:pos x="95" y="58"/>
                </a:cxn>
                <a:cxn ang="0">
                  <a:pos x="89" y="77"/>
                </a:cxn>
                <a:cxn ang="0">
                  <a:pos x="76" y="118"/>
                </a:cxn>
                <a:cxn ang="0">
                  <a:pos x="64" y="157"/>
                </a:cxn>
                <a:cxn ang="0">
                  <a:pos x="64" y="157"/>
                </a:cxn>
                <a:cxn ang="0">
                  <a:pos x="49" y="202"/>
                </a:cxn>
                <a:cxn ang="0">
                  <a:pos x="40" y="224"/>
                </a:cxn>
                <a:cxn ang="0">
                  <a:pos x="31" y="245"/>
                </a:cxn>
                <a:cxn ang="0">
                  <a:pos x="31" y="245"/>
                </a:cxn>
                <a:cxn ang="0">
                  <a:pos x="14" y="276"/>
                </a:cxn>
                <a:cxn ang="0">
                  <a:pos x="6" y="292"/>
                </a:cxn>
                <a:cxn ang="0">
                  <a:pos x="0" y="308"/>
                </a:cxn>
                <a:cxn ang="0">
                  <a:pos x="0" y="308"/>
                </a:cxn>
                <a:cxn ang="0">
                  <a:pos x="0" y="310"/>
                </a:cxn>
                <a:cxn ang="0">
                  <a:pos x="0" y="313"/>
                </a:cxn>
                <a:cxn ang="0">
                  <a:pos x="2" y="314"/>
                </a:cxn>
                <a:cxn ang="0">
                  <a:pos x="4" y="315"/>
                </a:cxn>
                <a:cxn ang="0">
                  <a:pos x="8" y="314"/>
                </a:cxn>
                <a:cxn ang="0">
                  <a:pos x="10" y="313"/>
                </a:cxn>
                <a:cxn ang="0">
                  <a:pos x="11" y="311"/>
                </a:cxn>
                <a:cxn ang="0">
                  <a:pos x="11" y="311"/>
                </a:cxn>
                <a:cxn ang="0">
                  <a:pos x="18" y="293"/>
                </a:cxn>
                <a:cxn ang="0">
                  <a:pos x="27" y="276"/>
                </a:cxn>
                <a:cxn ang="0">
                  <a:pos x="44" y="243"/>
                </a:cxn>
                <a:cxn ang="0">
                  <a:pos x="44" y="243"/>
                </a:cxn>
                <a:cxn ang="0">
                  <a:pos x="52" y="225"/>
                </a:cxn>
                <a:cxn ang="0">
                  <a:pos x="59" y="207"/>
                </a:cxn>
                <a:cxn ang="0">
                  <a:pos x="72" y="170"/>
                </a:cxn>
                <a:cxn ang="0">
                  <a:pos x="72" y="170"/>
                </a:cxn>
                <a:cxn ang="0">
                  <a:pos x="79" y="151"/>
                </a:cxn>
                <a:cxn ang="0">
                  <a:pos x="85" y="130"/>
                </a:cxn>
                <a:cxn ang="0">
                  <a:pos x="98" y="87"/>
                </a:cxn>
                <a:cxn ang="0">
                  <a:pos x="104" y="67"/>
                </a:cxn>
                <a:cxn ang="0">
                  <a:pos x="112" y="46"/>
                </a:cxn>
                <a:cxn ang="0">
                  <a:pos x="121" y="26"/>
                </a:cxn>
                <a:cxn ang="0">
                  <a:pos x="132" y="8"/>
                </a:cxn>
                <a:cxn ang="0">
                  <a:pos x="132" y="8"/>
                </a:cxn>
                <a:cxn ang="0">
                  <a:pos x="133" y="5"/>
                </a:cxn>
                <a:cxn ang="0">
                  <a:pos x="133" y="4"/>
                </a:cxn>
                <a:cxn ang="0">
                  <a:pos x="132" y="2"/>
                </a:cxn>
                <a:cxn ang="0">
                  <a:pos x="130" y="0"/>
                </a:cxn>
                <a:cxn ang="0">
                  <a:pos x="127" y="0"/>
                </a:cxn>
                <a:cxn ang="0">
                  <a:pos x="124" y="0"/>
                </a:cxn>
                <a:cxn ang="0">
                  <a:pos x="123" y="3"/>
                </a:cxn>
                <a:cxn ang="0">
                  <a:pos x="123" y="3"/>
                </a:cxn>
              </a:cxnLst>
              <a:rect l="0" t="0" r="r" b="b"/>
              <a:pathLst>
                <a:path w="133" h="315">
                  <a:moveTo>
                    <a:pt x="123" y="3"/>
                  </a:moveTo>
                  <a:lnTo>
                    <a:pt x="123" y="3"/>
                  </a:lnTo>
                  <a:lnTo>
                    <a:pt x="112" y="20"/>
                  </a:lnTo>
                  <a:lnTo>
                    <a:pt x="103" y="38"/>
                  </a:lnTo>
                  <a:lnTo>
                    <a:pt x="95" y="58"/>
                  </a:lnTo>
                  <a:lnTo>
                    <a:pt x="89" y="77"/>
                  </a:lnTo>
                  <a:lnTo>
                    <a:pt x="76" y="118"/>
                  </a:lnTo>
                  <a:lnTo>
                    <a:pt x="64" y="157"/>
                  </a:lnTo>
                  <a:lnTo>
                    <a:pt x="64" y="157"/>
                  </a:lnTo>
                  <a:lnTo>
                    <a:pt x="49" y="202"/>
                  </a:lnTo>
                  <a:lnTo>
                    <a:pt x="40" y="224"/>
                  </a:lnTo>
                  <a:lnTo>
                    <a:pt x="31" y="245"/>
                  </a:lnTo>
                  <a:lnTo>
                    <a:pt x="31" y="245"/>
                  </a:lnTo>
                  <a:lnTo>
                    <a:pt x="14" y="276"/>
                  </a:lnTo>
                  <a:lnTo>
                    <a:pt x="6" y="292"/>
                  </a:lnTo>
                  <a:lnTo>
                    <a:pt x="0" y="308"/>
                  </a:lnTo>
                  <a:lnTo>
                    <a:pt x="0" y="308"/>
                  </a:lnTo>
                  <a:lnTo>
                    <a:pt x="0" y="310"/>
                  </a:lnTo>
                  <a:lnTo>
                    <a:pt x="0" y="313"/>
                  </a:lnTo>
                  <a:lnTo>
                    <a:pt x="2" y="314"/>
                  </a:lnTo>
                  <a:lnTo>
                    <a:pt x="4" y="315"/>
                  </a:lnTo>
                  <a:lnTo>
                    <a:pt x="8" y="314"/>
                  </a:lnTo>
                  <a:lnTo>
                    <a:pt x="10" y="313"/>
                  </a:lnTo>
                  <a:lnTo>
                    <a:pt x="11" y="311"/>
                  </a:lnTo>
                  <a:lnTo>
                    <a:pt x="11" y="311"/>
                  </a:lnTo>
                  <a:lnTo>
                    <a:pt x="18" y="293"/>
                  </a:lnTo>
                  <a:lnTo>
                    <a:pt x="27" y="276"/>
                  </a:lnTo>
                  <a:lnTo>
                    <a:pt x="44" y="243"/>
                  </a:lnTo>
                  <a:lnTo>
                    <a:pt x="44" y="243"/>
                  </a:lnTo>
                  <a:lnTo>
                    <a:pt x="52" y="225"/>
                  </a:lnTo>
                  <a:lnTo>
                    <a:pt x="59" y="207"/>
                  </a:lnTo>
                  <a:lnTo>
                    <a:pt x="72" y="170"/>
                  </a:lnTo>
                  <a:lnTo>
                    <a:pt x="72" y="170"/>
                  </a:lnTo>
                  <a:lnTo>
                    <a:pt x="79" y="151"/>
                  </a:lnTo>
                  <a:lnTo>
                    <a:pt x="85" y="130"/>
                  </a:lnTo>
                  <a:lnTo>
                    <a:pt x="98" y="87"/>
                  </a:lnTo>
                  <a:lnTo>
                    <a:pt x="104" y="67"/>
                  </a:lnTo>
                  <a:lnTo>
                    <a:pt x="112" y="46"/>
                  </a:lnTo>
                  <a:lnTo>
                    <a:pt x="121" y="26"/>
                  </a:lnTo>
                  <a:lnTo>
                    <a:pt x="132" y="8"/>
                  </a:lnTo>
                  <a:lnTo>
                    <a:pt x="132" y="8"/>
                  </a:lnTo>
                  <a:lnTo>
                    <a:pt x="133" y="5"/>
                  </a:lnTo>
                  <a:lnTo>
                    <a:pt x="133" y="4"/>
                  </a:lnTo>
                  <a:lnTo>
                    <a:pt x="132" y="2"/>
                  </a:lnTo>
                  <a:lnTo>
                    <a:pt x="130" y="0"/>
                  </a:lnTo>
                  <a:lnTo>
                    <a:pt x="127" y="0"/>
                  </a:lnTo>
                  <a:lnTo>
                    <a:pt x="124" y="0"/>
                  </a:lnTo>
                  <a:lnTo>
                    <a:pt x="123" y="3"/>
                  </a:lnTo>
                  <a:lnTo>
                    <a:pt x="123"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2" name="chenying0907 798"/>
            <p:cNvSpPr>
              <a:spLocks/>
            </p:cNvSpPr>
            <p:nvPr/>
          </p:nvSpPr>
          <p:spPr bwMode="auto">
            <a:xfrm>
              <a:off x="4391026" y="3178175"/>
              <a:ext cx="33338" cy="66675"/>
            </a:xfrm>
            <a:custGeom>
              <a:avLst/>
              <a:gdLst/>
              <a:ahLst/>
              <a:cxnLst>
                <a:cxn ang="0">
                  <a:pos x="75" y="2"/>
                </a:cxn>
                <a:cxn ang="0">
                  <a:pos x="75" y="2"/>
                </a:cxn>
                <a:cxn ang="0">
                  <a:pos x="68" y="10"/>
                </a:cxn>
                <a:cxn ang="0">
                  <a:pos x="63" y="18"/>
                </a:cxn>
                <a:cxn ang="0">
                  <a:pos x="53" y="35"/>
                </a:cxn>
                <a:cxn ang="0">
                  <a:pos x="46" y="53"/>
                </a:cxn>
                <a:cxn ang="0">
                  <a:pos x="40" y="73"/>
                </a:cxn>
                <a:cxn ang="0">
                  <a:pos x="40" y="73"/>
                </a:cxn>
                <a:cxn ang="0">
                  <a:pos x="31" y="95"/>
                </a:cxn>
                <a:cxn ang="0">
                  <a:pos x="20" y="117"/>
                </a:cxn>
                <a:cxn ang="0">
                  <a:pos x="10" y="138"/>
                </a:cxn>
                <a:cxn ang="0">
                  <a:pos x="2" y="161"/>
                </a:cxn>
                <a:cxn ang="0">
                  <a:pos x="2" y="161"/>
                </a:cxn>
                <a:cxn ang="0">
                  <a:pos x="0" y="163"/>
                </a:cxn>
                <a:cxn ang="0">
                  <a:pos x="2" y="165"/>
                </a:cxn>
                <a:cxn ang="0">
                  <a:pos x="3" y="166"/>
                </a:cxn>
                <a:cxn ang="0">
                  <a:pos x="4" y="167"/>
                </a:cxn>
                <a:cxn ang="0">
                  <a:pos x="10" y="167"/>
                </a:cxn>
                <a:cxn ang="0">
                  <a:pos x="11" y="166"/>
                </a:cxn>
                <a:cxn ang="0">
                  <a:pos x="12" y="163"/>
                </a:cxn>
                <a:cxn ang="0">
                  <a:pos x="12" y="163"/>
                </a:cxn>
                <a:cxn ang="0">
                  <a:pos x="19" y="146"/>
                </a:cxn>
                <a:cxn ang="0">
                  <a:pos x="28" y="129"/>
                </a:cxn>
                <a:cxn ang="0">
                  <a:pos x="36" y="112"/>
                </a:cxn>
                <a:cxn ang="0">
                  <a:pos x="44" y="95"/>
                </a:cxn>
                <a:cxn ang="0">
                  <a:pos x="44" y="95"/>
                </a:cxn>
                <a:cxn ang="0">
                  <a:pos x="51" y="73"/>
                </a:cxn>
                <a:cxn ang="0">
                  <a:pos x="59" y="51"/>
                </a:cxn>
                <a:cxn ang="0">
                  <a:pos x="65" y="40"/>
                </a:cxn>
                <a:cxn ang="0">
                  <a:pos x="70" y="30"/>
                </a:cxn>
                <a:cxn ang="0">
                  <a:pos x="75" y="19"/>
                </a:cxn>
                <a:cxn ang="0">
                  <a:pos x="83" y="10"/>
                </a:cxn>
                <a:cxn ang="0">
                  <a:pos x="83" y="10"/>
                </a:cxn>
                <a:cxn ang="0">
                  <a:pos x="84" y="8"/>
                </a:cxn>
                <a:cxn ang="0">
                  <a:pos x="84" y="6"/>
                </a:cxn>
                <a:cxn ang="0">
                  <a:pos x="83" y="2"/>
                </a:cxn>
                <a:cxn ang="0">
                  <a:pos x="79" y="0"/>
                </a:cxn>
                <a:cxn ang="0">
                  <a:pos x="76" y="1"/>
                </a:cxn>
                <a:cxn ang="0">
                  <a:pos x="75" y="2"/>
                </a:cxn>
                <a:cxn ang="0">
                  <a:pos x="75" y="2"/>
                </a:cxn>
              </a:cxnLst>
              <a:rect l="0" t="0" r="r" b="b"/>
              <a:pathLst>
                <a:path w="84" h="167">
                  <a:moveTo>
                    <a:pt x="75" y="2"/>
                  </a:moveTo>
                  <a:lnTo>
                    <a:pt x="75" y="2"/>
                  </a:lnTo>
                  <a:lnTo>
                    <a:pt x="68" y="10"/>
                  </a:lnTo>
                  <a:lnTo>
                    <a:pt x="63" y="18"/>
                  </a:lnTo>
                  <a:lnTo>
                    <a:pt x="53" y="35"/>
                  </a:lnTo>
                  <a:lnTo>
                    <a:pt x="46" y="53"/>
                  </a:lnTo>
                  <a:lnTo>
                    <a:pt x="40" y="73"/>
                  </a:lnTo>
                  <a:lnTo>
                    <a:pt x="40" y="73"/>
                  </a:lnTo>
                  <a:lnTo>
                    <a:pt x="31" y="95"/>
                  </a:lnTo>
                  <a:lnTo>
                    <a:pt x="20" y="117"/>
                  </a:lnTo>
                  <a:lnTo>
                    <a:pt x="10" y="138"/>
                  </a:lnTo>
                  <a:lnTo>
                    <a:pt x="2" y="161"/>
                  </a:lnTo>
                  <a:lnTo>
                    <a:pt x="2" y="161"/>
                  </a:lnTo>
                  <a:lnTo>
                    <a:pt x="0" y="163"/>
                  </a:lnTo>
                  <a:lnTo>
                    <a:pt x="2" y="165"/>
                  </a:lnTo>
                  <a:lnTo>
                    <a:pt x="3" y="166"/>
                  </a:lnTo>
                  <a:lnTo>
                    <a:pt x="4" y="167"/>
                  </a:lnTo>
                  <a:lnTo>
                    <a:pt x="10" y="167"/>
                  </a:lnTo>
                  <a:lnTo>
                    <a:pt x="11" y="166"/>
                  </a:lnTo>
                  <a:lnTo>
                    <a:pt x="12" y="163"/>
                  </a:lnTo>
                  <a:lnTo>
                    <a:pt x="12" y="163"/>
                  </a:lnTo>
                  <a:lnTo>
                    <a:pt x="19" y="146"/>
                  </a:lnTo>
                  <a:lnTo>
                    <a:pt x="28" y="129"/>
                  </a:lnTo>
                  <a:lnTo>
                    <a:pt x="36" y="112"/>
                  </a:lnTo>
                  <a:lnTo>
                    <a:pt x="44" y="95"/>
                  </a:lnTo>
                  <a:lnTo>
                    <a:pt x="44" y="95"/>
                  </a:lnTo>
                  <a:lnTo>
                    <a:pt x="51" y="73"/>
                  </a:lnTo>
                  <a:lnTo>
                    <a:pt x="59" y="51"/>
                  </a:lnTo>
                  <a:lnTo>
                    <a:pt x="65" y="40"/>
                  </a:lnTo>
                  <a:lnTo>
                    <a:pt x="70" y="30"/>
                  </a:lnTo>
                  <a:lnTo>
                    <a:pt x="75" y="19"/>
                  </a:lnTo>
                  <a:lnTo>
                    <a:pt x="83" y="10"/>
                  </a:lnTo>
                  <a:lnTo>
                    <a:pt x="83" y="10"/>
                  </a:lnTo>
                  <a:lnTo>
                    <a:pt x="84" y="8"/>
                  </a:lnTo>
                  <a:lnTo>
                    <a:pt x="84" y="6"/>
                  </a:lnTo>
                  <a:lnTo>
                    <a:pt x="83" y="2"/>
                  </a:lnTo>
                  <a:lnTo>
                    <a:pt x="79" y="0"/>
                  </a:lnTo>
                  <a:lnTo>
                    <a:pt x="76" y="1"/>
                  </a:lnTo>
                  <a:lnTo>
                    <a:pt x="75" y="2"/>
                  </a:lnTo>
                  <a:lnTo>
                    <a:pt x="7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3" name="chenying0907 799"/>
            <p:cNvSpPr>
              <a:spLocks/>
            </p:cNvSpPr>
            <p:nvPr/>
          </p:nvSpPr>
          <p:spPr bwMode="auto">
            <a:xfrm>
              <a:off x="4416426" y="3190875"/>
              <a:ext cx="14288" cy="26988"/>
            </a:xfrm>
            <a:custGeom>
              <a:avLst/>
              <a:gdLst/>
              <a:ahLst/>
              <a:cxnLst>
                <a:cxn ang="0">
                  <a:pos x="22" y="5"/>
                </a:cxn>
                <a:cxn ang="0">
                  <a:pos x="22" y="5"/>
                </a:cxn>
                <a:cxn ang="0">
                  <a:pos x="21" y="13"/>
                </a:cxn>
                <a:cxn ang="0">
                  <a:pos x="17" y="20"/>
                </a:cxn>
                <a:cxn ang="0">
                  <a:pos x="17" y="20"/>
                </a:cxn>
                <a:cxn ang="0">
                  <a:pos x="14" y="30"/>
                </a:cxn>
                <a:cxn ang="0">
                  <a:pos x="14" y="30"/>
                </a:cxn>
                <a:cxn ang="0">
                  <a:pos x="8" y="46"/>
                </a:cxn>
                <a:cxn ang="0">
                  <a:pos x="0" y="60"/>
                </a:cxn>
                <a:cxn ang="0">
                  <a:pos x="0" y="60"/>
                </a:cxn>
                <a:cxn ang="0">
                  <a:pos x="0" y="62"/>
                </a:cxn>
                <a:cxn ang="0">
                  <a:pos x="0" y="64"/>
                </a:cxn>
                <a:cxn ang="0">
                  <a:pos x="2" y="67"/>
                </a:cxn>
                <a:cxn ang="0">
                  <a:pos x="6" y="68"/>
                </a:cxn>
                <a:cxn ang="0">
                  <a:pos x="9" y="67"/>
                </a:cxn>
                <a:cxn ang="0">
                  <a:pos x="10" y="66"/>
                </a:cxn>
                <a:cxn ang="0">
                  <a:pos x="10" y="66"/>
                </a:cxn>
                <a:cxn ang="0">
                  <a:pos x="18" y="50"/>
                </a:cxn>
                <a:cxn ang="0">
                  <a:pos x="25" y="33"/>
                </a:cxn>
                <a:cxn ang="0">
                  <a:pos x="25" y="33"/>
                </a:cxn>
                <a:cxn ang="0">
                  <a:pos x="30" y="20"/>
                </a:cxn>
                <a:cxn ang="0">
                  <a:pos x="33" y="12"/>
                </a:cxn>
                <a:cxn ang="0">
                  <a:pos x="34" y="5"/>
                </a:cxn>
                <a:cxn ang="0">
                  <a:pos x="34" y="5"/>
                </a:cxn>
                <a:cxn ang="0">
                  <a:pos x="34" y="3"/>
                </a:cxn>
                <a:cxn ang="0">
                  <a:pos x="33" y="1"/>
                </a:cxn>
                <a:cxn ang="0">
                  <a:pos x="31" y="0"/>
                </a:cxn>
                <a:cxn ang="0">
                  <a:pos x="29" y="0"/>
                </a:cxn>
                <a:cxn ang="0">
                  <a:pos x="25" y="1"/>
                </a:cxn>
                <a:cxn ang="0">
                  <a:pos x="23" y="3"/>
                </a:cxn>
                <a:cxn ang="0">
                  <a:pos x="22" y="5"/>
                </a:cxn>
                <a:cxn ang="0">
                  <a:pos x="22" y="5"/>
                </a:cxn>
              </a:cxnLst>
              <a:rect l="0" t="0" r="r" b="b"/>
              <a:pathLst>
                <a:path w="34" h="68">
                  <a:moveTo>
                    <a:pt x="22" y="5"/>
                  </a:moveTo>
                  <a:lnTo>
                    <a:pt x="22" y="5"/>
                  </a:lnTo>
                  <a:lnTo>
                    <a:pt x="21" y="13"/>
                  </a:lnTo>
                  <a:lnTo>
                    <a:pt x="17" y="20"/>
                  </a:lnTo>
                  <a:lnTo>
                    <a:pt x="17" y="20"/>
                  </a:lnTo>
                  <a:lnTo>
                    <a:pt x="14" y="30"/>
                  </a:lnTo>
                  <a:lnTo>
                    <a:pt x="14" y="30"/>
                  </a:lnTo>
                  <a:lnTo>
                    <a:pt x="8" y="46"/>
                  </a:lnTo>
                  <a:lnTo>
                    <a:pt x="0" y="60"/>
                  </a:lnTo>
                  <a:lnTo>
                    <a:pt x="0" y="60"/>
                  </a:lnTo>
                  <a:lnTo>
                    <a:pt x="0" y="62"/>
                  </a:lnTo>
                  <a:lnTo>
                    <a:pt x="0" y="64"/>
                  </a:lnTo>
                  <a:lnTo>
                    <a:pt x="2" y="67"/>
                  </a:lnTo>
                  <a:lnTo>
                    <a:pt x="6" y="68"/>
                  </a:lnTo>
                  <a:lnTo>
                    <a:pt x="9" y="67"/>
                  </a:lnTo>
                  <a:lnTo>
                    <a:pt x="10" y="66"/>
                  </a:lnTo>
                  <a:lnTo>
                    <a:pt x="10" y="66"/>
                  </a:lnTo>
                  <a:lnTo>
                    <a:pt x="18" y="50"/>
                  </a:lnTo>
                  <a:lnTo>
                    <a:pt x="25" y="33"/>
                  </a:lnTo>
                  <a:lnTo>
                    <a:pt x="25" y="33"/>
                  </a:lnTo>
                  <a:lnTo>
                    <a:pt x="30" y="20"/>
                  </a:lnTo>
                  <a:lnTo>
                    <a:pt x="33" y="12"/>
                  </a:lnTo>
                  <a:lnTo>
                    <a:pt x="34" y="5"/>
                  </a:lnTo>
                  <a:lnTo>
                    <a:pt x="34" y="5"/>
                  </a:lnTo>
                  <a:lnTo>
                    <a:pt x="34" y="3"/>
                  </a:lnTo>
                  <a:lnTo>
                    <a:pt x="33" y="1"/>
                  </a:lnTo>
                  <a:lnTo>
                    <a:pt x="31" y="0"/>
                  </a:lnTo>
                  <a:lnTo>
                    <a:pt x="29" y="0"/>
                  </a:lnTo>
                  <a:lnTo>
                    <a:pt x="25" y="1"/>
                  </a:lnTo>
                  <a:lnTo>
                    <a:pt x="23" y="3"/>
                  </a:lnTo>
                  <a:lnTo>
                    <a:pt x="22" y="5"/>
                  </a:lnTo>
                  <a:lnTo>
                    <a:pt x="2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4" name="chenying0907 800"/>
            <p:cNvSpPr>
              <a:spLocks/>
            </p:cNvSpPr>
            <p:nvPr/>
          </p:nvSpPr>
          <p:spPr bwMode="auto">
            <a:xfrm>
              <a:off x="4371976" y="3368675"/>
              <a:ext cx="15875" cy="26988"/>
            </a:xfrm>
            <a:custGeom>
              <a:avLst/>
              <a:gdLst/>
              <a:ahLst/>
              <a:cxnLst>
                <a:cxn ang="0">
                  <a:pos x="27" y="3"/>
                </a:cxn>
                <a:cxn ang="0">
                  <a:pos x="27" y="3"/>
                </a:cxn>
                <a:cxn ang="0">
                  <a:pos x="25" y="11"/>
                </a:cxn>
                <a:cxn ang="0">
                  <a:pos x="21" y="17"/>
                </a:cxn>
                <a:cxn ang="0">
                  <a:pos x="17" y="24"/>
                </a:cxn>
                <a:cxn ang="0">
                  <a:pos x="13" y="30"/>
                </a:cxn>
                <a:cxn ang="0">
                  <a:pos x="13" y="30"/>
                </a:cxn>
                <a:cxn ang="0">
                  <a:pos x="1" y="64"/>
                </a:cxn>
                <a:cxn ang="0">
                  <a:pos x="1" y="64"/>
                </a:cxn>
                <a:cxn ang="0">
                  <a:pos x="0" y="67"/>
                </a:cxn>
                <a:cxn ang="0">
                  <a:pos x="1" y="68"/>
                </a:cxn>
                <a:cxn ang="0">
                  <a:pos x="4" y="71"/>
                </a:cxn>
                <a:cxn ang="0">
                  <a:pos x="9" y="71"/>
                </a:cxn>
                <a:cxn ang="0">
                  <a:pos x="10" y="69"/>
                </a:cxn>
                <a:cxn ang="0">
                  <a:pos x="11" y="67"/>
                </a:cxn>
                <a:cxn ang="0">
                  <a:pos x="11" y="67"/>
                </a:cxn>
                <a:cxn ang="0">
                  <a:pos x="23" y="37"/>
                </a:cxn>
                <a:cxn ang="0">
                  <a:pos x="23" y="37"/>
                </a:cxn>
                <a:cxn ang="0">
                  <a:pos x="26" y="29"/>
                </a:cxn>
                <a:cxn ang="0">
                  <a:pos x="31" y="21"/>
                </a:cxn>
                <a:cxn ang="0">
                  <a:pos x="35" y="15"/>
                </a:cxn>
                <a:cxn ang="0">
                  <a:pos x="38" y="7"/>
                </a:cxn>
                <a:cxn ang="0">
                  <a:pos x="38" y="7"/>
                </a:cxn>
                <a:cxn ang="0">
                  <a:pos x="39" y="4"/>
                </a:cxn>
                <a:cxn ang="0">
                  <a:pos x="38" y="1"/>
                </a:cxn>
                <a:cxn ang="0">
                  <a:pos x="36" y="0"/>
                </a:cxn>
                <a:cxn ang="0">
                  <a:pos x="35" y="0"/>
                </a:cxn>
                <a:cxn ang="0">
                  <a:pos x="30" y="0"/>
                </a:cxn>
                <a:cxn ang="0">
                  <a:pos x="28" y="1"/>
                </a:cxn>
                <a:cxn ang="0">
                  <a:pos x="27" y="3"/>
                </a:cxn>
                <a:cxn ang="0">
                  <a:pos x="27" y="3"/>
                </a:cxn>
              </a:cxnLst>
              <a:rect l="0" t="0" r="r" b="b"/>
              <a:pathLst>
                <a:path w="39" h="71">
                  <a:moveTo>
                    <a:pt x="27" y="3"/>
                  </a:moveTo>
                  <a:lnTo>
                    <a:pt x="27" y="3"/>
                  </a:lnTo>
                  <a:lnTo>
                    <a:pt x="25" y="11"/>
                  </a:lnTo>
                  <a:lnTo>
                    <a:pt x="21" y="17"/>
                  </a:lnTo>
                  <a:lnTo>
                    <a:pt x="17" y="24"/>
                  </a:lnTo>
                  <a:lnTo>
                    <a:pt x="13" y="30"/>
                  </a:lnTo>
                  <a:lnTo>
                    <a:pt x="13" y="30"/>
                  </a:lnTo>
                  <a:lnTo>
                    <a:pt x="1" y="64"/>
                  </a:lnTo>
                  <a:lnTo>
                    <a:pt x="1" y="64"/>
                  </a:lnTo>
                  <a:lnTo>
                    <a:pt x="0" y="67"/>
                  </a:lnTo>
                  <a:lnTo>
                    <a:pt x="1" y="68"/>
                  </a:lnTo>
                  <a:lnTo>
                    <a:pt x="4" y="71"/>
                  </a:lnTo>
                  <a:lnTo>
                    <a:pt x="9" y="71"/>
                  </a:lnTo>
                  <a:lnTo>
                    <a:pt x="10" y="69"/>
                  </a:lnTo>
                  <a:lnTo>
                    <a:pt x="11" y="67"/>
                  </a:lnTo>
                  <a:lnTo>
                    <a:pt x="11" y="67"/>
                  </a:lnTo>
                  <a:lnTo>
                    <a:pt x="23" y="37"/>
                  </a:lnTo>
                  <a:lnTo>
                    <a:pt x="23" y="37"/>
                  </a:lnTo>
                  <a:lnTo>
                    <a:pt x="26" y="29"/>
                  </a:lnTo>
                  <a:lnTo>
                    <a:pt x="31" y="21"/>
                  </a:lnTo>
                  <a:lnTo>
                    <a:pt x="35" y="15"/>
                  </a:lnTo>
                  <a:lnTo>
                    <a:pt x="38" y="7"/>
                  </a:lnTo>
                  <a:lnTo>
                    <a:pt x="38" y="7"/>
                  </a:lnTo>
                  <a:lnTo>
                    <a:pt x="39" y="4"/>
                  </a:lnTo>
                  <a:lnTo>
                    <a:pt x="38" y="1"/>
                  </a:lnTo>
                  <a:lnTo>
                    <a:pt x="36" y="0"/>
                  </a:lnTo>
                  <a:lnTo>
                    <a:pt x="35" y="0"/>
                  </a:lnTo>
                  <a:lnTo>
                    <a:pt x="30" y="0"/>
                  </a:lnTo>
                  <a:lnTo>
                    <a:pt x="28" y="1"/>
                  </a:lnTo>
                  <a:lnTo>
                    <a:pt x="27" y="3"/>
                  </a:lnTo>
                  <a:lnTo>
                    <a:pt x="27"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5" name="chenying0907 801"/>
            <p:cNvSpPr>
              <a:spLocks/>
            </p:cNvSpPr>
            <p:nvPr/>
          </p:nvSpPr>
          <p:spPr bwMode="auto">
            <a:xfrm>
              <a:off x="4394201" y="3375025"/>
              <a:ext cx="12700" cy="25400"/>
            </a:xfrm>
            <a:custGeom>
              <a:avLst/>
              <a:gdLst/>
              <a:ahLst/>
              <a:cxnLst>
                <a:cxn ang="0">
                  <a:pos x="24" y="4"/>
                </a:cxn>
                <a:cxn ang="0">
                  <a:pos x="24" y="4"/>
                </a:cxn>
                <a:cxn ang="0">
                  <a:pos x="23" y="8"/>
                </a:cxn>
                <a:cxn ang="0">
                  <a:pos x="21" y="11"/>
                </a:cxn>
                <a:cxn ang="0">
                  <a:pos x="17" y="16"/>
                </a:cxn>
                <a:cxn ang="0">
                  <a:pos x="17" y="16"/>
                </a:cxn>
                <a:cxn ang="0">
                  <a:pos x="13" y="23"/>
                </a:cxn>
                <a:cxn ang="0">
                  <a:pos x="11" y="29"/>
                </a:cxn>
                <a:cxn ang="0">
                  <a:pos x="11" y="29"/>
                </a:cxn>
                <a:cxn ang="0">
                  <a:pos x="7" y="36"/>
                </a:cxn>
                <a:cxn ang="0">
                  <a:pos x="3" y="44"/>
                </a:cxn>
                <a:cxn ang="0">
                  <a:pos x="2" y="51"/>
                </a:cxn>
                <a:cxn ang="0">
                  <a:pos x="0" y="59"/>
                </a:cxn>
                <a:cxn ang="0">
                  <a:pos x="0" y="59"/>
                </a:cxn>
                <a:cxn ang="0">
                  <a:pos x="0" y="62"/>
                </a:cxn>
                <a:cxn ang="0">
                  <a:pos x="2" y="63"/>
                </a:cxn>
                <a:cxn ang="0">
                  <a:pos x="6" y="65"/>
                </a:cxn>
                <a:cxn ang="0">
                  <a:pos x="9" y="63"/>
                </a:cxn>
                <a:cxn ang="0">
                  <a:pos x="11" y="62"/>
                </a:cxn>
                <a:cxn ang="0">
                  <a:pos x="12" y="59"/>
                </a:cxn>
                <a:cxn ang="0">
                  <a:pos x="12" y="59"/>
                </a:cxn>
                <a:cxn ang="0">
                  <a:pos x="13" y="51"/>
                </a:cxn>
                <a:cxn ang="0">
                  <a:pos x="15" y="44"/>
                </a:cxn>
                <a:cxn ang="0">
                  <a:pos x="15" y="44"/>
                </a:cxn>
                <a:cxn ang="0">
                  <a:pos x="20" y="37"/>
                </a:cxn>
                <a:cxn ang="0">
                  <a:pos x="23" y="33"/>
                </a:cxn>
                <a:cxn ang="0">
                  <a:pos x="23" y="31"/>
                </a:cxn>
                <a:cxn ang="0">
                  <a:pos x="23" y="31"/>
                </a:cxn>
                <a:cxn ang="0">
                  <a:pos x="25" y="24"/>
                </a:cxn>
                <a:cxn ang="0">
                  <a:pos x="29" y="19"/>
                </a:cxn>
                <a:cxn ang="0">
                  <a:pos x="33" y="14"/>
                </a:cxn>
                <a:cxn ang="0">
                  <a:pos x="34" y="7"/>
                </a:cxn>
                <a:cxn ang="0">
                  <a:pos x="34" y="7"/>
                </a:cxn>
                <a:cxn ang="0">
                  <a:pos x="34" y="4"/>
                </a:cxn>
                <a:cxn ang="0">
                  <a:pos x="33" y="3"/>
                </a:cxn>
                <a:cxn ang="0">
                  <a:pos x="30" y="0"/>
                </a:cxn>
                <a:cxn ang="0">
                  <a:pos x="28" y="0"/>
                </a:cxn>
                <a:cxn ang="0">
                  <a:pos x="26" y="0"/>
                </a:cxn>
                <a:cxn ang="0">
                  <a:pos x="24" y="2"/>
                </a:cxn>
                <a:cxn ang="0">
                  <a:pos x="24" y="4"/>
                </a:cxn>
                <a:cxn ang="0">
                  <a:pos x="24" y="4"/>
                </a:cxn>
              </a:cxnLst>
              <a:rect l="0" t="0" r="r" b="b"/>
              <a:pathLst>
                <a:path w="34" h="65">
                  <a:moveTo>
                    <a:pt x="24" y="4"/>
                  </a:moveTo>
                  <a:lnTo>
                    <a:pt x="24" y="4"/>
                  </a:lnTo>
                  <a:lnTo>
                    <a:pt x="23" y="8"/>
                  </a:lnTo>
                  <a:lnTo>
                    <a:pt x="21" y="11"/>
                  </a:lnTo>
                  <a:lnTo>
                    <a:pt x="17" y="16"/>
                  </a:lnTo>
                  <a:lnTo>
                    <a:pt x="17" y="16"/>
                  </a:lnTo>
                  <a:lnTo>
                    <a:pt x="13" y="23"/>
                  </a:lnTo>
                  <a:lnTo>
                    <a:pt x="11" y="29"/>
                  </a:lnTo>
                  <a:lnTo>
                    <a:pt x="11" y="29"/>
                  </a:lnTo>
                  <a:lnTo>
                    <a:pt x="7" y="36"/>
                  </a:lnTo>
                  <a:lnTo>
                    <a:pt x="3" y="44"/>
                  </a:lnTo>
                  <a:lnTo>
                    <a:pt x="2" y="51"/>
                  </a:lnTo>
                  <a:lnTo>
                    <a:pt x="0" y="59"/>
                  </a:lnTo>
                  <a:lnTo>
                    <a:pt x="0" y="59"/>
                  </a:lnTo>
                  <a:lnTo>
                    <a:pt x="0" y="62"/>
                  </a:lnTo>
                  <a:lnTo>
                    <a:pt x="2" y="63"/>
                  </a:lnTo>
                  <a:lnTo>
                    <a:pt x="6" y="65"/>
                  </a:lnTo>
                  <a:lnTo>
                    <a:pt x="9" y="63"/>
                  </a:lnTo>
                  <a:lnTo>
                    <a:pt x="11" y="62"/>
                  </a:lnTo>
                  <a:lnTo>
                    <a:pt x="12" y="59"/>
                  </a:lnTo>
                  <a:lnTo>
                    <a:pt x="12" y="59"/>
                  </a:lnTo>
                  <a:lnTo>
                    <a:pt x="13" y="51"/>
                  </a:lnTo>
                  <a:lnTo>
                    <a:pt x="15" y="44"/>
                  </a:lnTo>
                  <a:lnTo>
                    <a:pt x="15" y="44"/>
                  </a:lnTo>
                  <a:lnTo>
                    <a:pt x="20" y="37"/>
                  </a:lnTo>
                  <a:lnTo>
                    <a:pt x="23" y="33"/>
                  </a:lnTo>
                  <a:lnTo>
                    <a:pt x="23" y="31"/>
                  </a:lnTo>
                  <a:lnTo>
                    <a:pt x="23" y="31"/>
                  </a:lnTo>
                  <a:lnTo>
                    <a:pt x="25" y="24"/>
                  </a:lnTo>
                  <a:lnTo>
                    <a:pt x="29" y="19"/>
                  </a:lnTo>
                  <a:lnTo>
                    <a:pt x="33" y="14"/>
                  </a:lnTo>
                  <a:lnTo>
                    <a:pt x="34" y="7"/>
                  </a:lnTo>
                  <a:lnTo>
                    <a:pt x="34" y="7"/>
                  </a:lnTo>
                  <a:lnTo>
                    <a:pt x="34" y="4"/>
                  </a:lnTo>
                  <a:lnTo>
                    <a:pt x="33" y="3"/>
                  </a:lnTo>
                  <a:lnTo>
                    <a:pt x="30" y="0"/>
                  </a:lnTo>
                  <a:lnTo>
                    <a:pt x="28" y="0"/>
                  </a:lnTo>
                  <a:lnTo>
                    <a:pt x="26" y="0"/>
                  </a:lnTo>
                  <a:lnTo>
                    <a:pt x="24" y="2"/>
                  </a:lnTo>
                  <a:lnTo>
                    <a:pt x="24" y="4"/>
                  </a:lnTo>
                  <a:lnTo>
                    <a:pt x="2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6" name="chenying0907 802"/>
            <p:cNvSpPr>
              <a:spLocks/>
            </p:cNvSpPr>
            <p:nvPr/>
          </p:nvSpPr>
          <p:spPr bwMode="auto">
            <a:xfrm>
              <a:off x="4421188" y="3376613"/>
              <a:ext cx="14288" cy="28575"/>
            </a:xfrm>
            <a:custGeom>
              <a:avLst/>
              <a:gdLst/>
              <a:ahLst/>
              <a:cxnLst>
                <a:cxn ang="0">
                  <a:pos x="27" y="3"/>
                </a:cxn>
                <a:cxn ang="0">
                  <a:pos x="27" y="3"/>
                </a:cxn>
                <a:cxn ang="0">
                  <a:pos x="17" y="17"/>
                </a:cxn>
                <a:cxn ang="0">
                  <a:pos x="8" y="33"/>
                </a:cxn>
                <a:cxn ang="0">
                  <a:pos x="4" y="41"/>
                </a:cxn>
                <a:cxn ang="0">
                  <a:pos x="1" y="48"/>
                </a:cxn>
                <a:cxn ang="0">
                  <a:pos x="0" y="58"/>
                </a:cxn>
                <a:cxn ang="0">
                  <a:pos x="0" y="68"/>
                </a:cxn>
                <a:cxn ang="0">
                  <a:pos x="0" y="68"/>
                </a:cxn>
                <a:cxn ang="0">
                  <a:pos x="0" y="69"/>
                </a:cxn>
                <a:cxn ang="0">
                  <a:pos x="1" y="72"/>
                </a:cxn>
                <a:cxn ang="0">
                  <a:pos x="5" y="73"/>
                </a:cxn>
                <a:cxn ang="0">
                  <a:pos x="9" y="72"/>
                </a:cxn>
                <a:cxn ang="0">
                  <a:pos x="10" y="69"/>
                </a:cxn>
                <a:cxn ang="0">
                  <a:pos x="10" y="68"/>
                </a:cxn>
                <a:cxn ang="0">
                  <a:pos x="10" y="68"/>
                </a:cxn>
                <a:cxn ang="0">
                  <a:pos x="11" y="59"/>
                </a:cxn>
                <a:cxn ang="0">
                  <a:pos x="13" y="51"/>
                </a:cxn>
                <a:cxn ang="0">
                  <a:pos x="15" y="45"/>
                </a:cxn>
                <a:cxn ang="0">
                  <a:pos x="18" y="37"/>
                </a:cxn>
                <a:cxn ang="0">
                  <a:pos x="26" y="24"/>
                </a:cxn>
                <a:cxn ang="0">
                  <a:pos x="35" y="11"/>
                </a:cxn>
                <a:cxn ang="0">
                  <a:pos x="35" y="11"/>
                </a:cxn>
                <a:cxn ang="0">
                  <a:pos x="36" y="8"/>
                </a:cxn>
                <a:cxn ang="0">
                  <a:pos x="36" y="7"/>
                </a:cxn>
                <a:cxn ang="0">
                  <a:pos x="35" y="3"/>
                </a:cxn>
                <a:cxn ang="0">
                  <a:pos x="34" y="1"/>
                </a:cxn>
                <a:cxn ang="0">
                  <a:pos x="31" y="0"/>
                </a:cxn>
                <a:cxn ang="0">
                  <a:pos x="30" y="1"/>
                </a:cxn>
                <a:cxn ang="0">
                  <a:pos x="27" y="3"/>
                </a:cxn>
                <a:cxn ang="0">
                  <a:pos x="27" y="3"/>
                </a:cxn>
              </a:cxnLst>
              <a:rect l="0" t="0" r="r" b="b"/>
              <a:pathLst>
                <a:path w="36" h="73">
                  <a:moveTo>
                    <a:pt x="27" y="3"/>
                  </a:moveTo>
                  <a:lnTo>
                    <a:pt x="27" y="3"/>
                  </a:lnTo>
                  <a:lnTo>
                    <a:pt x="17" y="17"/>
                  </a:lnTo>
                  <a:lnTo>
                    <a:pt x="8" y="33"/>
                  </a:lnTo>
                  <a:lnTo>
                    <a:pt x="4" y="41"/>
                  </a:lnTo>
                  <a:lnTo>
                    <a:pt x="1" y="48"/>
                  </a:lnTo>
                  <a:lnTo>
                    <a:pt x="0" y="58"/>
                  </a:lnTo>
                  <a:lnTo>
                    <a:pt x="0" y="68"/>
                  </a:lnTo>
                  <a:lnTo>
                    <a:pt x="0" y="68"/>
                  </a:lnTo>
                  <a:lnTo>
                    <a:pt x="0" y="69"/>
                  </a:lnTo>
                  <a:lnTo>
                    <a:pt x="1" y="72"/>
                  </a:lnTo>
                  <a:lnTo>
                    <a:pt x="5" y="73"/>
                  </a:lnTo>
                  <a:lnTo>
                    <a:pt x="9" y="72"/>
                  </a:lnTo>
                  <a:lnTo>
                    <a:pt x="10" y="69"/>
                  </a:lnTo>
                  <a:lnTo>
                    <a:pt x="10" y="68"/>
                  </a:lnTo>
                  <a:lnTo>
                    <a:pt x="10" y="68"/>
                  </a:lnTo>
                  <a:lnTo>
                    <a:pt x="11" y="59"/>
                  </a:lnTo>
                  <a:lnTo>
                    <a:pt x="13" y="51"/>
                  </a:lnTo>
                  <a:lnTo>
                    <a:pt x="15" y="45"/>
                  </a:lnTo>
                  <a:lnTo>
                    <a:pt x="18" y="37"/>
                  </a:lnTo>
                  <a:lnTo>
                    <a:pt x="26" y="24"/>
                  </a:lnTo>
                  <a:lnTo>
                    <a:pt x="35" y="11"/>
                  </a:lnTo>
                  <a:lnTo>
                    <a:pt x="35" y="11"/>
                  </a:lnTo>
                  <a:lnTo>
                    <a:pt x="36" y="8"/>
                  </a:lnTo>
                  <a:lnTo>
                    <a:pt x="36" y="7"/>
                  </a:lnTo>
                  <a:lnTo>
                    <a:pt x="35" y="3"/>
                  </a:lnTo>
                  <a:lnTo>
                    <a:pt x="34" y="1"/>
                  </a:lnTo>
                  <a:lnTo>
                    <a:pt x="31" y="0"/>
                  </a:lnTo>
                  <a:lnTo>
                    <a:pt x="30" y="1"/>
                  </a:lnTo>
                  <a:lnTo>
                    <a:pt x="27" y="3"/>
                  </a:lnTo>
                  <a:lnTo>
                    <a:pt x="27"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7" name="chenying0907 803"/>
            <p:cNvSpPr>
              <a:spLocks/>
            </p:cNvSpPr>
            <p:nvPr/>
          </p:nvSpPr>
          <p:spPr bwMode="auto">
            <a:xfrm>
              <a:off x="4446588" y="3363913"/>
              <a:ext cx="19050" cy="31750"/>
            </a:xfrm>
            <a:custGeom>
              <a:avLst/>
              <a:gdLst/>
              <a:ahLst/>
              <a:cxnLst>
                <a:cxn ang="0">
                  <a:pos x="35" y="3"/>
                </a:cxn>
                <a:cxn ang="0">
                  <a:pos x="35" y="3"/>
                </a:cxn>
                <a:cxn ang="0">
                  <a:pos x="25" y="20"/>
                </a:cxn>
                <a:cxn ang="0">
                  <a:pos x="15" y="38"/>
                </a:cxn>
                <a:cxn ang="0">
                  <a:pos x="8" y="57"/>
                </a:cxn>
                <a:cxn ang="0">
                  <a:pos x="0" y="76"/>
                </a:cxn>
                <a:cxn ang="0">
                  <a:pos x="0" y="76"/>
                </a:cxn>
                <a:cxn ang="0">
                  <a:pos x="0" y="79"/>
                </a:cxn>
                <a:cxn ang="0">
                  <a:pos x="0" y="80"/>
                </a:cxn>
                <a:cxn ang="0">
                  <a:pos x="2" y="81"/>
                </a:cxn>
                <a:cxn ang="0">
                  <a:pos x="4" y="83"/>
                </a:cxn>
                <a:cxn ang="0">
                  <a:pos x="8" y="83"/>
                </a:cxn>
                <a:cxn ang="0">
                  <a:pos x="10" y="81"/>
                </a:cxn>
                <a:cxn ang="0">
                  <a:pos x="12" y="79"/>
                </a:cxn>
                <a:cxn ang="0">
                  <a:pos x="12" y="79"/>
                </a:cxn>
                <a:cxn ang="0">
                  <a:pos x="18" y="61"/>
                </a:cxn>
                <a:cxn ang="0">
                  <a:pos x="26" y="42"/>
                </a:cxn>
                <a:cxn ang="0">
                  <a:pos x="35" y="25"/>
                </a:cxn>
                <a:cxn ang="0">
                  <a:pos x="44" y="8"/>
                </a:cxn>
                <a:cxn ang="0">
                  <a:pos x="44" y="8"/>
                </a:cxn>
                <a:cxn ang="0">
                  <a:pos x="46" y="6"/>
                </a:cxn>
                <a:cxn ang="0">
                  <a:pos x="46" y="4"/>
                </a:cxn>
                <a:cxn ang="0">
                  <a:pos x="43" y="0"/>
                </a:cxn>
                <a:cxn ang="0">
                  <a:pos x="39" y="0"/>
                </a:cxn>
                <a:cxn ang="0">
                  <a:pos x="36" y="0"/>
                </a:cxn>
                <a:cxn ang="0">
                  <a:pos x="35" y="3"/>
                </a:cxn>
                <a:cxn ang="0">
                  <a:pos x="35" y="3"/>
                </a:cxn>
              </a:cxnLst>
              <a:rect l="0" t="0" r="r" b="b"/>
              <a:pathLst>
                <a:path w="46" h="83">
                  <a:moveTo>
                    <a:pt x="35" y="3"/>
                  </a:moveTo>
                  <a:lnTo>
                    <a:pt x="35" y="3"/>
                  </a:lnTo>
                  <a:lnTo>
                    <a:pt x="25" y="20"/>
                  </a:lnTo>
                  <a:lnTo>
                    <a:pt x="15" y="38"/>
                  </a:lnTo>
                  <a:lnTo>
                    <a:pt x="8" y="57"/>
                  </a:lnTo>
                  <a:lnTo>
                    <a:pt x="0" y="76"/>
                  </a:lnTo>
                  <a:lnTo>
                    <a:pt x="0" y="76"/>
                  </a:lnTo>
                  <a:lnTo>
                    <a:pt x="0" y="79"/>
                  </a:lnTo>
                  <a:lnTo>
                    <a:pt x="0" y="80"/>
                  </a:lnTo>
                  <a:lnTo>
                    <a:pt x="2" y="81"/>
                  </a:lnTo>
                  <a:lnTo>
                    <a:pt x="4" y="83"/>
                  </a:lnTo>
                  <a:lnTo>
                    <a:pt x="8" y="83"/>
                  </a:lnTo>
                  <a:lnTo>
                    <a:pt x="10" y="81"/>
                  </a:lnTo>
                  <a:lnTo>
                    <a:pt x="12" y="79"/>
                  </a:lnTo>
                  <a:lnTo>
                    <a:pt x="12" y="79"/>
                  </a:lnTo>
                  <a:lnTo>
                    <a:pt x="18" y="61"/>
                  </a:lnTo>
                  <a:lnTo>
                    <a:pt x="26" y="42"/>
                  </a:lnTo>
                  <a:lnTo>
                    <a:pt x="35" y="25"/>
                  </a:lnTo>
                  <a:lnTo>
                    <a:pt x="44" y="8"/>
                  </a:lnTo>
                  <a:lnTo>
                    <a:pt x="44" y="8"/>
                  </a:lnTo>
                  <a:lnTo>
                    <a:pt x="46" y="6"/>
                  </a:lnTo>
                  <a:lnTo>
                    <a:pt x="46" y="4"/>
                  </a:lnTo>
                  <a:lnTo>
                    <a:pt x="43" y="0"/>
                  </a:lnTo>
                  <a:lnTo>
                    <a:pt x="39" y="0"/>
                  </a:lnTo>
                  <a:lnTo>
                    <a:pt x="36" y="0"/>
                  </a:lnTo>
                  <a:lnTo>
                    <a:pt x="35" y="3"/>
                  </a:lnTo>
                  <a:lnTo>
                    <a:pt x="3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8" name="chenying0907 804"/>
            <p:cNvSpPr>
              <a:spLocks/>
            </p:cNvSpPr>
            <p:nvPr/>
          </p:nvSpPr>
          <p:spPr bwMode="auto">
            <a:xfrm>
              <a:off x="4476751" y="3340100"/>
              <a:ext cx="14288" cy="33338"/>
            </a:xfrm>
            <a:custGeom>
              <a:avLst/>
              <a:gdLst/>
              <a:ahLst/>
              <a:cxnLst>
                <a:cxn ang="0">
                  <a:pos x="23" y="4"/>
                </a:cxn>
                <a:cxn ang="0">
                  <a:pos x="23" y="4"/>
                </a:cxn>
                <a:cxn ang="0">
                  <a:pos x="19" y="21"/>
                </a:cxn>
                <a:cxn ang="0">
                  <a:pos x="19" y="21"/>
                </a:cxn>
                <a:cxn ang="0">
                  <a:pos x="15" y="30"/>
                </a:cxn>
                <a:cxn ang="0">
                  <a:pos x="11" y="38"/>
                </a:cxn>
                <a:cxn ang="0">
                  <a:pos x="11" y="38"/>
                </a:cxn>
                <a:cxn ang="0">
                  <a:pos x="7" y="56"/>
                </a:cxn>
                <a:cxn ang="0">
                  <a:pos x="5" y="67"/>
                </a:cxn>
                <a:cxn ang="0">
                  <a:pos x="1" y="74"/>
                </a:cxn>
                <a:cxn ang="0">
                  <a:pos x="1" y="74"/>
                </a:cxn>
                <a:cxn ang="0">
                  <a:pos x="0" y="77"/>
                </a:cxn>
                <a:cxn ang="0">
                  <a:pos x="0" y="80"/>
                </a:cxn>
                <a:cxn ang="0">
                  <a:pos x="2" y="82"/>
                </a:cxn>
                <a:cxn ang="0">
                  <a:pos x="7" y="84"/>
                </a:cxn>
                <a:cxn ang="0">
                  <a:pos x="9" y="82"/>
                </a:cxn>
                <a:cxn ang="0">
                  <a:pos x="10" y="81"/>
                </a:cxn>
                <a:cxn ang="0">
                  <a:pos x="10" y="81"/>
                </a:cxn>
                <a:cxn ang="0">
                  <a:pos x="14" y="72"/>
                </a:cxn>
                <a:cxn ang="0">
                  <a:pos x="18" y="63"/>
                </a:cxn>
                <a:cxn ang="0">
                  <a:pos x="22" y="44"/>
                </a:cxn>
                <a:cxn ang="0">
                  <a:pos x="22" y="44"/>
                </a:cxn>
                <a:cxn ang="0">
                  <a:pos x="24" y="36"/>
                </a:cxn>
                <a:cxn ang="0">
                  <a:pos x="28" y="29"/>
                </a:cxn>
                <a:cxn ang="0">
                  <a:pos x="28" y="29"/>
                </a:cxn>
                <a:cxn ang="0">
                  <a:pos x="31" y="18"/>
                </a:cxn>
                <a:cxn ang="0">
                  <a:pos x="34" y="6"/>
                </a:cxn>
                <a:cxn ang="0">
                  <a:pos x="34" y="6"/>
                </a:cxn>
                <a:cxn ang="0">
                  <a:pos x="34" y="4"/>
                </a:cxn>
                <a:cxn ang="0">
                  <a:pos x="34" y="2"/>
                </a:cxn>
                <a:cxn ang="0">
                  <a:pos x="30" y="0"/>
                </a:cxn>
                <a:cxn ang="0">
                  <a:pos x="26" y="0"/>
                </a:cxn>
                <a:cxn ang="0">
                  <a:pos x="24" y="1"/>
                </a:cxn>
                <a:cxn ang="0">
                  <a:pos x="23" y="4"/>
                </a:cxn>
                <a:cxn ang="0">
                  <a:pos x="23" y="4"/>
                </a:cxn>
              </a:cxnLst>
              <a:rect l="0" t="0" r="r" b="b"/>
              <a:pathLst>
                <a:path w="34" h="84">
                  <a:moveTo>
                    <a:pt x="23" y="4"/>
                  </a:moveTo>
                  <a:lnTo>
                    <a:pt x="23" y="4"/>
                  </a:lnTo>
                  <a:lnTo>
                    <a:pt x="19" y="21"/>
                  </a:lnTo>
                  <a:lnTo>
                    <a:pt x="19" y="21"/>
                  </a:lnTo>
                  <a:lnTo>
                    <a:pt x="15" y="30"/>
                  </a:lnTo>
                  <a:lnTo>
                    <a:pt x="11" y="38"/>
                  </a:lnTo>
                  <a:lnTo>
                    <a:pt x="11" y="38"/>
                  </a:lnTo>
                  <a:lnTo>
                    <a:pt x="7" y="56"/>
                  </a:lnTo>
                  <a:lnTo>
                    <a:pt x="5" y="67"/>
                  </a:lnTo>
                  <a:lnTo>
                    <a:pt x="1" y="74"/>
                  </a:lnTo>
                  <a:lnTo>
                    <a:pt x="1" y="74"/>
                  </a:lnTo>
                  <a:lnTo>
                    <a:pt x="0" y="77"/>
                  </a:lnTo>
                  <a:lnTo>
                    <a:pt x="0" y="80"/>
                  </a:lnTo>
                  <a:lnTo>
                    <a:pt x="2" y="82"/>
                  </a:lnTo>
                  <a:lnTo>
                    <a:pt x="7" y="84"/>
                  </a:lnTo>
                  <a:lnTo>
                    <a:pt x="9" y="82"/>
                  </a:lnTo>
                  <a:lnTo>
                    <a:pt x="10" y="81"/>
                  </a:lnTo>
                  <a:lnTo>
                    <a:pt x="10" y="81"/>
                  </a:lnTo>
                  <a:lnTo>
                    <a:pt x="14" y="72"/>
                  </a:lnTo>
                  <a:lnTo>
                    <a:pt x="18" y="63"/>
                  </a:lnTo>
                  <a:lnTo>
                    <a:pt x="22" y="44"/>
                  </a:lnTo>
                  <a:lnTo>
                    <a:pt x="22" y="44"/>
                  </a:lnTo>
                  <a:lnTo>
                    <a:pt x="24" y="36"/>
                  </a:lnTo>
                  <a:lnTo>
                    <a:pt x="28" y="29"/>
                  </a:lnTo>
                  <a:lnTo>
                    <a:pt x="28" y="29"/>
                  </a:lnTo>
                  <a:lnTo>
                    <a:pt x="31" y="18"/>
                  </a:lnTo>
                  <a:lnTo>
                    <a:pt x="34" y="6"/>
                  </a:lnTo>
                  <a:lnTo>
                    <a:pt x="34" y="6"/>
                  </a:lnTo>
                  <a:lnTo>
                    <a:pt x="34" y="4"/>
                  </a:lnTo>
                  <a:lnTo>
                    <a:pt x="34" y="2"/>
                  </a:lnTo>
                  <a:lnTo>
                    <a:pt x="30" y="0"/>
                  </a:lnTo>
                  <a:lnTo>
                    <a:pt x="26" y="0"/>
                  </a:lnTo>
                  <a:lnTo>
                    <a:pt x="24" y="1"/>
                  </a:lnTo>
                  <a:lnTo>
                    <a:pt x="23" y="4"/>
                  </a:lnTo>
                  <a:lnTo>
                    <a:pt x="2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49" name="chenying0907 805"/>
            <p:cNvSpPr>
              <a:spLocks/>
            </p:cNvSpPr>
            <p:nvPr/>
          </p:nvSpPr>
          <p:spPr bwMode="auto">
            <a:xfrm>
              <a:off x="4522788" y="3330575"/>
              <a:ext cx="11113" cy="25400"/>
            </a:xfrm>
            <a:custGeom>
              <a:avLst/>
              <a:gdLst/>
              <a:ahLst/>
              <a:cxnLst>
                <a:cxn ang="0">
                  <a:pos x="19" y="3"/>
                </a:cxn>
                <a:cxn ang="0">
                  <a:pos x="19" y="3"/>
                </a:cxn>
                <a:cxn ang="0">
                  <a:pos x="10" y="15"/>
                </a:cxn>
                <a:cxn ang="0">
                  <a:pos x="5" y="28"/>
                </a:cxn>
                <a:cxn ang="0">
                  <a:pos x="1" y="41"/>
                </a:cxn>
                <a:cxn ang="0">
                  <a:pos x="0" y="57"/>
                </a:cxn>
                <a:cxn ang="0">
                  <a:pos x="0" y="57"/>
                </a:cxn>
                <a:cxn ang="0">
                  <a:pos x="0" y="58"/>
                </a:cxn>
                <a:cxn ang="0">
                  <a:pos x="1" y="60"/>
                </a:cxn>
                <a:cxn ang="0">
                  <a:pos x="5" y="62"/>
                </a:cxn>
                <a:cxn ang="0">
                  <a:pos x="9" y="60"/>
                </a:cxn>
                <a:cxn ang="0">
                  <a:pos x="10" y="58"/>
                </a:cxn>
                <a:cxn ang="0">
                  <a:pos x="10" y="57"/>
                </a:cxn>
                <a:cxn ang="0">
                  <a:pos x="10" y="57"/>
                </a:cxn>
                <a:cxn ang="0">
                  <a:pos x="12" y="43"/>
                </a:cxn>
                <a:cxn ang="0">
                  <a:pos x="15" y="32"/>
                </a:cxn>
                <a:cxn ang="0">
                  <a:pos x="21" y="20"/>
                </a:cxn>
                <a:cxn ang="0">
                  <a:pos x="29" y="11"/>
                </a:cxn>
                <a:cxn ang="0">
                  <a:pos x="29" y="11"/>
                </a:cxn>
                <a:cxn ang="0">
                  <a:pos x="30" y="8"/>
                </a:cxn>
                <a:cxn ang="0">
                  <a:pos x="30" y="5"/>
                </a:cxn>
                <a:cxn ang="0">
                  <a:pos x="27" y="3"/>
                </a:cxn>
                <a:cxn ang="0">
                  <a:pos x="23" y="0"/>
                </a:cxn>
                <a:cxn ang="0">
                  <a:pos x="22" y="2"/>
                </a:cxn>
                <a:cxn ang="0">
                  <a:pos x="19" y="3"/>
                </a:cxn>
                <a:cxn ang="0">
                  <a:pos x="19" y="3"/>
                </a:cxn>
              </a:cxnLst>
              <a:rect l="0" t="0" r="r" b="b"/>
              <a:pathLst>
                <a:path w="30" h="62">
                  <a:moveTo>
                    <a:pt x="19" y="3"/>
                  </a:moveTo>
                  <a:lnTo>
                    <a:pt x="19" y="3"/>
                  </a:lnTo>
                  <a:lnTo>
                    <a:pt x="10" y="15"/>
                  </a:lnTo>
                  <a:lnTo>
                    <a:pt x="5" y="28"/>
                  </a:lnTo>
                  <a:lnTo>
                    <a:pt x="1" y="41"/>
                  </a:lnTo>
                  <a:lnTo>
                    <a:pt x="0" y="57"/>
                  </a:lnTo>
                  <a:lnTo>
                    <a:pt x="0" y="57"/>
                  </a:lnTo>
                  <a:lnTo>
                    <a:pt x="0" y="58"/>
                  </a:lnTo>
                  <a:lnTo>
                    <a:pt x="1" y="60"/>
                  </a:lnTo>
                  <a:lnTo>
                    <a:pt x="5" y="62"/>
                  </a:lnTo>
                  <a:lnTo>
                    <a:pt x="9" y="60"/>
                  </a:lnTo>
                  <a:lnTo>
                    <a:pt x="10" y="58"/>
                  </a:lnTo>
                  <a:lnTo>
                    <a:pt x="10" y="57"/>
                  </a:lnTo>
                  <a:lnTo>
                    <a:pt x="10" y="57"/>
                  </a:lnTo>
                  <a:lnTo>
                    <a:pt x="12" y="43"/>
                  </a:lnTo>
                  <a:lnTo>
                    <a:pt x="15" y="32"/>
                  </a:lnTo>
                  <a:lnTo>
                    <a:pt x="21" y="20"/>
                  </a:lnTo>
                  <a:lnTo>
                    <a:pt x="29" y="11"/>
                  </a:lnTo>
                  <a:lnTo>
                    <a:pt x="29" y="11"/>
                  </a:lnTo>
                  <a:lnTo>
                    <a:pt x="30" y="8"/>
                  </a:lnTo>
                  <a:lnTo>
                    <a:pt x="30" y="5"/>
                  </a:lnTo>
                  <a:lnTo>
                    <a:pt x="27" y="3"/>
                  </a:lnTo>
                  <a:lnTo>
                    <a:pt x="23" y="0"/>
                  </a:lnTo>
                  <a:lnTo>
                    <a:pt x="22" y="2"/>
                  </a:lnTo>
                  <a:lnTo>
                    <a:pt x="19" y="3"/>
                  </a:lnTo>
                  <a:lnTo>
                    <a:pt x="19"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0" name="chenying0907 806"/>
            <p:cNvSpPr>
              <a:spLocks/>
            </p:cNvSpPr>
            <p:nvPr/>
          </p:nvSpPr>
          <p:spPr bwMode="auto">
            <a:xfrm>
              <a:off x="4552951" y="3344863"/>
              <a:ext cx="7938" cy="25400"/>
            </a:xfrm>
            <a:custGeom>
              <a:avLst/>
              <a:gdLst/>
              <a:ahLst/>
              <a:cxnLst>
                <a:cxn ang="0">
                  <a:pos x="11" y="4"/>
                </a:cxn>
                <a:cxn ang="0">
                  <a:pos x="11" y="4"/>
                </a:cxn>
                <a:cxn ang="0">
                  <a:pos x="9" y="11"/>
                </a:cxn>
                <a:cxn ang="0">
                  <a:pos x="7" y="17"/>
                </a:cxn>
                <a:cxn ang="0">
                  <a:pos x="6" y="30"/>
                </a:cxn>
                <a:cxn ang="0">
                  <a:pos x="4" y="43"/>
                </a:cxn>
                <a:cxn ang="0">
                  <a:pos x="2" y="50"/>
                </a:cxn>
                <a:cxn ang="0">
                  <a:pos x="0" y="57"/>
                </a:cxn>
                <a:cxn ang="0">
                  <a:pos x="0" y="57"/>
                </a:cxn>
                <a:cxn ang="0">
                  <a:pos x="0" y="59"/>
                </a:cxn>
                <a:cxn ang="0">
                  <a:pos x="0" y="62"/>
                </a:cxn>
                <a:cxn ang="0">
                  <a:pos x="2" y="64"/>
                </a:cxn>
                <a:cxn ang="0">
                  <a:pos x="5" y="66"/>
                </a:cxn>
                <a:cxn ang="0">
                  <a:pos x="6" y="66"/>
                </a:cxn>
                <a:cxn ang="0">
                  <a:pos x="9" y="64"/>
                </a:cxn>
                <a:cxn ang="0">
                  <a:pos x="10" y="63"/>
                </a:cxn>
                <a:cxn ang="0">
                  <a:pos x="10" y="63"/>
                </a:cxn>
                <a:cxn ang="0">
                  <a:pos x="13" y="57"/>
                </a:cxn>
                <a:cxn ang="0">
                  <a:pos x="14" y="50"/>
                </a:cxn>
                <a:cxn ang="0">
                  <a:pos x="15" y="36"/>
                </a:cxn>
                <a:cxn ang="0">
                  <a:pos x="18" y="23"/>
                </a:cxn>
                <a:cxn ang="0">
                  <a:pos x="19" y="16"/>
                </a:cxn>
                <a:cxn ang="0">
                  <a:pos x="22" y="9"/>
                </a:cxn>
                <a:cxn ang="0">
                  <a:pos x="22" y="9"/>
                </a:cxn>
                <a:cxn ang="0">
                  <a:pos x="22" y="7"/>
                </a:cxn>
                <a:cxn ang="0">
                  <a:pos x="22" y="6"/>
                </a:cxn>
                <a:cxn ang="0">
                  <a:pos x="19" y="2"/>
                </a:cxn>
                <a:cxn ang="0">
                  <a:pos x="17" y="0"/>
                </a:cxn>
                <a:cxn ang="0">
                  <a:pos x="14" y="0"/>
                </a:cxn>
                <a:cxn ang="0">
                  <a:pos x="13" y="2"/>
                </a:cxn>
                <a:cxn ang="0">
                  <a:pos x="11" y="4"/>
                </a:cxn>
                <a:cxn ang="0">
                  <a:pos x="11" y="4"/>
                </a:cxn>
              </a:cxnLst>
              <a:rect l="0" t="0" r="r" b="b"/>
              <a:pathLst>
                <a:path w="22" h="66">
                  <a:moveTo>
                    <a:pt x="11" y="4"/>
                  </a:moveTo>
                  <a:lnTo>
                    <a:pt x="11" y="4"/>
                  </a:lnTo>
                  <a:lnTo>
                    <a:pt x="9" y="11"/>
                  </a:lnTo>
                  <a:lnTo>
                    <a:pt x="7" y="17"/>
                  </a:lnTo>
                  <a:lnTo>
                    <a:pt x="6" y="30"/>
                  </a:lnTo>
                  <a:lnTo>
                    <a:pt x="4" y="43"/>
                  </a:lnTo>
                  <a:lnTo>
                    <a:pt x="2" y="50"/>
                  </a:lnTo>
                  <a:lnTo>
                    <a:pt x="0" y="57"/>
                  </a:lnTo>
                  <a:lnTo>
                    <a:pt x="0" y="57"/>
                  </a:lnTo>
                  <a:lnTo>
                    <a:pt x="0" y="59"/>
                  </a:lnTo>
                  <a:lnTo>
                    <a:pt x="0" y="62"/>
                  </a:lnTo>
                  <a:lnTo>
                    <a:pt x="2" y="64"/>
                  </a:lnTo>
                  <a:lnTo>
                    <a:pt x="5" y="66"/>
                  </a:lnTo>
                  <a:lnTo>
                    <a:pt x="6" y="66"/>
                  </a:lnTo>
                  <a:lnTo>
                    <a:pt x="9" y="64"/>
                  </a:lnTo>
                  <a:lnTo>
                    <a:pt x="10" y="63"/>
                  </a:lnTo>
                  <a:lnTo>
                    <a:pt x="10" y="63"/>
                  </a:lnTo>
                  <a:lnTo>
                    <a:pt x="13" y="57"/>
                  </a:lnTo>
                  <a:lnTo>
                    <a:pt x="14" y="50"/>
                  </a:lnTo>
                  <a:lnTo>
                    <a:pt x="15" y="36"/>
                  </a:lnTo>
                  <a:lnTo>
                    <a:pt x="18" y="23"/>
                  </a:lnTo>
                  <a:lnTo>
                    <a:pt x="19" y="16"/>
                  </a:lnTo>
                  <a:lnTo>
                    <a:pt x="22" y="9"/>
                  </a:lnTo>
                  <a:lnTo>
                    <a:pt x="22" y="9"/>
                  </a:lnTo>
                  <a:lnTo>
                    <a:pt x="22" y="7"/>
                  </a:lnTo>
                  <a:lnTo>
                    <a:pt x="22" y="6"/>
                  </a:lnTo>
                  <a:lnTo>
                    <a:pt x="19" y="2"/>
                  </a:lnTo>
                  <a:lnTo>
                    <a:pt x="17" y="0"/>
                  </a:lnTo>
                  <a:lnTo>
                    <a:pt x="14" y="0"/>
                  </a:lnTo>
                  <a:lnTo>
                    <a:pt x="13" y="2"/>
                  </a:lnTo>
                  <a:lnTo>
                    <a:pt x="11" y="4"/>
                  </a:lnTo>
                  <a:lnTo>
                    <a:pt x="11"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1" name="chenying0907 807"/>
            <p:cNvSpPr>
              <a:spLocks/>
            </p:cNvSpPr>
            <p:nvPr/>
          </p:nvSpPr>
          <p:spPr bwMode="auto">
            <a:xfrm>
              <a:off x="4575176" y="3357563"/>
              <a:ext cx="12700" cy="23813"/>
            </a:xfrm>
            <a:custGeom>
              <a:avLst/>
              <a:gdLst/>
              <a:ahLst/>
              <a:cxnLst>
                <a:cxn ang="0">
                  <a:pos x="19" y="4"/>
                </a:cxn>
                <a:cxn ang="0">
                  <a:pos x="19" y="4"/>
                </a:cxn>
                <a:cxn ang="0">
                  <a:pos x="14" y="17"/>
                </a:cxn>
                <a:cxn ang="0">
                  <a:pos x="8" y="28"/>
                </a:cxn>
                <a:cxn ang="0">
                  <a:pos x="2" y="42"/>
                </a:cxn>
                <a:cxn ang="0">
                  <a:pos x="1" y="48"/>
                </a:cxn>
                <a:cxn ang="0">
                  <a:pos x="0" y="55"/>
                </a:cxn>
                <a:cxn ang="0">
                  <a:pos x="0" y="55"/>
                </a:cxn>
                <a:cxn ang="0">
                  <a:pos x="1" y="57"/>
                </a:cxn>
                <a:cxn ang="0">
                  <a:pos x="2" y="59"/>
                </a:cxn>
                <a:cxn ang="0">
                  <a:pos x="6" y="60"/>
                </a:cxn>
                <a:cxn ang="0">
                  <a:pos x="10" y="59"/>
                </a:cxn>
                <a:cxn ang="0">
                  <a:pos x="12" y="57"/>
                </a:cxn>
                <a:cxn ang="0">
                  <a:pos x="12" y="55"/>
                </a:cxn>
                <a:cxn ang="0">
                  <a:pos x="12" y="55"/>
                </a:cxn>
                <a:cxn ang="0">
                  <a:pos x="13" y="48"/>
                </a:cxn>
                <a:cxn ang="0">
                  <a:pos x="14" y="42"/>
                </a:cxn>
                <a:cxn ang="0">
                  <a:pos x="19" y="30"/>
                </a:cxn>
                <a:cxn ang="0">
                  <a:pos x="26" y="18"/>
                </a:cxn>
                <a:cxn ang="0">
                  <a:pos x="30" y="6"/>
                </a:cxn>
                <a:cxn ang="0">
                  <a:pos x="30" y="6"/>
                </a:cxn>
                <a:cxn ang="0">
                  <a:pos x="31" y="4"/>
                </a:cxn>
                <a:cxn ang="0">
                  <a:pos x="30" y="2"/>
                </a:cxn>
                <a:cxn ang="0">
                  <a:pos x="26" y="0"/>
                </a:cxn>
                <a:cxn ang="0">
                  <a:pos x="22" y="0"/>
                </a:cxn>
                <a:cxn ang="0">
                  <a:pos x="21" y="1"/>
                </a:cxn>
                <a:cxn ang="0">
                  <a:pos x="19" y="4"/>
                </a:cxn>
                <a:cxn ang="0">
                  <a:pos x="19" y="4"/>
                </a:cxn>
              </a:cxnLst>
              <a:rect l="0" t="0" r="r" b="b"/>
              <a:pathLst>
                <a:path w="31" h="60">
                  <a:moveTo>
                    <a:pt x="19" y="4"/>
                  </a:moveTo>
                  <a:lnTo>
                    <a:pt x="19" y="4"/>
                  </a:lnTo>
                  <a:lnTo>
                    <a:pt x="14" y="17"/>
                  </a:lnTo>
                  <a:lnTo>
                    <a:pt x="8" y="28"/>
                  </a:lnTo>
                  <a:lnTo>
                    <a:pt x="2" y="42"/>
                  </a:lnTo>
                  <a:lnTo>
                    <a:pt x="1" y="48"/>
                  </a:lnTo>
                  <a:lnTo>
                    <a:pt x="0" y="55"/>
                  </a:lnTo>
                  <a:lnTo>
                    <a:pt x="0" y="55"/>
                  </a:lnTo>
                  <a:lnTo>
                    <a:pt x="1" y="57"/>
                  </a:lnTo>
                  <a:lnTo>
                    <a:pt x="2" y="59"/>
                  </a:lnTo>
                  <a:lnTo>
                    <a:pt x="6" y="60"/>
                  </a:lnTo>
                  <a:lnTo>
                    <a:pt x="10" y="59"/>
                  </a:lnTo>
                  <a:lnTo>
                    <a:pt x="12" y="57"/>
                  </a:lnTo>
                  <a:lnTo>
                    <a:pt x="12" y="55"/>
                  </a:lnTo>
                  <a:lnTo>
                    <a:pt x="12" y="55"/>
                  </a:lnTo>
                  <a:lnTo>
                    <a:pt x="13" y="48"/>
                  </a:lnTo>
                  <a:lnTo>
                    <a:pt x="14" y="42"/>
                  </a:lnTo>
                  <a:lnTo>
                    <a:pt x="19" y="30"/>
                  </a:lnTo>
                  <a:lnTo>
                    <a:pt x="26" y="18"/>
                  </a:lnTo>
                  <a:lnTo>
                    <a:pt x="30" y="6"/>
                  </a:lnTo>
                  <a:lnTo>
                    <a:pt x="30" y="6"/>
                  </a:lnTo>
                  <a:lnTo>
                    <a:pt x="31" y="4"/>
                  </a:lnTo>
                  <a:lnTo>
                    <a:pt x="30" y="2"/>
                  </a:lnTo>
                  <a:lnTo>
                    <a:pt x="26" y="0"/>
                  </a:lnTo>
                  <a:lnTo>
                    <a:pt x="22" y="0"/>
                  </a:lnTo>
                  <a:lnTo>
                    <a:pt x="21" y="1"/>
                  </a:lnTo>
                  <a:lnTo>
                    <a:pt x="19" y="4"/>
                  </a:lnTo>
                  <a:lnTo>
                    <a:pt x="1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2" name="chenying0907 809"/>
            <p:cNvSpPr>
              <a:spLocks/>
            </p:cNvSpPr>
            <p:nvPr/>
          </p:nvSpPr>
          <p:spPr bwMode="auto">
            <a:xfrm>
              <a:off x="4598988" y="3362326"/>
              <a:ext cx="7938" cy="22225"/>
            </a:xfrm>
            <a:custGeom>
              <a:avLst/>
              <a:gdLst/>
              <a:ahLst/>
              <a:cxnLst>
                <a:cxn ang="0">
                  <a:pos x="8" y="6"/>
                </a:cxn>
                <a:cxn ang="0">
                  <a:pos x="8" y="6"/>
                </a:cxn>
                <a:cxn ang="0">
                  <a:pos x="7" y="16"/>
                </a:cxn>
                <a:cxn ang="0">
                  <a:pos x="6" y="28"/>
                </a:cxn>
                <a:cxn ang="0">
                  <a:pos x="0" y="50"/>
                </a:cxn>
                <a:cxn ang="0">
                  <a:pos x="0" y="50"/>
                </a:cxn>
                <a:cxn ang="0">
                  <a:pos x="0" y="53"/>
                </a:cxn>
                <a:cxn ang="0">
                  <a:pos x="2" y="54"/>
                </a:cxn>
                <a:cxn ang="0">
                  <a:pos x="4" y="57"/>
                </a:cxn>
                <a:cxn ang="0">
                  <a:pos x="8" y="57"/>
                </a:cxn>
                <a:cxn ang="0">
                  <a:pos x="11" y="55"/>
                </a:cxn>
                <a:cxn ang="0">
                  <a:pos x="11" y="53"/>
                </a:cxn>
                <a:cxn ang="0">
                  <a:pos x="11" y="53"/>
                </a:cxn>
                <a:cxn ang="0">
                  <a:pos x="16" y="29"/>
                </a:cxn>
                <a:cxn ang="0">
                  <a:pos x="19" y="17"/>
                </a:cxn>
                <a:cxn ang="0">
                  <a:pos x="19" y="6"/>
                </a:cxn>
                <a:cxn ang="0">
                  <a:pos x="19" y="6"/>
                </a:cxn>
                <a:cxn ang="0">
                  <a:pos x="19" y="3"/>
                </a:cxn>
                <a:cxn ang="0">
                  <a:pos x="17" y="2"/>
                </a:cxn>
                <a:cxn ang="0">
                  <a:pos x="13" y="0"/>
                </a:cxn>
                <a:cxn ang="0">
                  <a:pos x="9" y="2"/>
                </a:cxn>
                <a:cxn ang="0">
                  <a:pos x="8" y="3"/>
                </a:cxn>
                <a:cxn ang="0">
                  <a:pos x="8" y="6"/>
                </a:cxn>
                <a:cxn ang="0">
                  <a:pos x="8" y="6"/>
                </a:cxn>
              </a:cxnLst>
              <a:rect l="0" t="0" r="r" b="b"/>
              <a:pathLst>
                <a:path w="19" h="57">
                  <a:moveTo>
                    <a:pt x="8" y="6"/>
                  </a:moveTo>
                  <a:lnTo>
                    <a:pt x="8" y="6"/>
                  </a:lnTo>
                  <a:lnTo>
                    <a:pt x="7" y="16"/>
                  </a:lnTo>
                  <a:lnTo>
                    <a:pt x="6" y="28"/>
                  </a:lnTo>
                  <a:lnTo>
                    <a:pt x="0" y="50"/>
                  </a:lnTo>
                  <a:lnTo>
                    <a:pt x="0" y="50"/>
                  </a:lnTo>
                  <a:lnTo>
                    <a:pt x="0" y="53"/>
                  </a:lnTo>
                  <a:lnTo>
                    <a:pt x="2" y="54"/>
                  </a:lnTo>
                  <a:lnTo>
                    <a:pt x="4" y="57"/>
                  </a:lnTo>
                  <a:lnTo>
                    <a:pt x="8" y="57"/>
                  </a:lnTo>
                  <a:lnTo>
                    <a:pt x="11" y="55"/>
                  </a:lnTo>
                  <a:lnTo>
                    <a:pt x="11" y="53"/>
                  </a:lnTo>
                  <a:lnTo>
                    <a:pt x="11" y="53"/>
                  </a:lnTo>
                  <a:lnTo>
                    <a:pt x="16" y="29"/>
                  </a:lnTo>
                  <a:lnTo>
                    <a:pt x="19" y="17"/>
                  </a:lnTo>
                  <a:lnTo>
                    <a:pt x="19" y="6"/>
                  </a:lnTo>
                  <a:lnTo>
                    <a:pt x="19" y="6"/>
                  </a:lnTo>
                  <a:lnTo>
                    <a:pt x="19" y="3"/>
                  </a:lnTo>
                  <a:lnTo>
                    <a:pt x="17" y="2"/>
                  </a:lnTo>
                  <a:lnTo>
                    <a:pt x="13" y="0"/>
                  </a:lnTo>
                  <a:lnTo>
                    <a:pt x="9" y="2"/>
                  </a:lnTo>
                  <a:lnTo>
                    <a:pt x="8" y="3"/>
                  </a:lnTo>
                  <a:lnTo>
                    <a:pt x="8" y="6"/>
                  </a:lnTo>
                  <a:lnTo>
                    <a:pt x="8"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3" name="chenying0907 810"/>
            <p:cNvSpPr>
              <a:spLocks/>
            </p:cNvSpPr>
            <p:nvPr/>
          </p:nvSpPr>
          <p:spPr bwMode="auto">
            <a:xfrm>
              <a:off x="4630738" y="3368676"/>
              <a:ext cx="14288" cy="23813"/>
            </a:xfrm>
            <a:custGeom>
              <a:avLst/>
              <a:gdLst/>
              <a:ahLst/>
              <a:cxnLst>
                <a:cxn ang="0">
                  <a:pos x="24" y="3"/>
                </a:cxn>
                <a:cxn ang="0">
                  <a:pos x="24" y="3"/>
                </a:cxn>
                <a:cxn ang="0">
                  <a:pos x="17" y="20"/>
                </a:cxn>
                <a:cxn ang="0">
                  <a:pos x="11" y="35"/>
                </a:cxn>
                <a:cxn ang="0">
                  <a:pos x="11" y="35"/>
                </a:cxn>
                <a:cxn ang="0">
                  <a:pos x="4" y="46"/>
                </a:cxn>
                <a:cxn ang="0">
                  <a:pos x="1" y="51"/>
                </a:cxn>
                <a:cxn ang="0">
                  <a:pos x="0" y="58"/>
                </a:cxn>
                <a:cxn ang="0">
                  <a:pos x="0" y="58"/>
                </a:cxn>
                <a:cxn ang="0">
                  <a:pos x="0" y="60"/>
                </a:cxn>
                <a:cxn ang="0">
                  <a:pos x="1" y="62"/>
                </a:cxn>
                <a:cxn ang="0">
                  <a:pos x="3" y="63"/>
                </a:cxn>
                <a:cxn ang="0">
                  <a:pos x="5" y="63"/>
                </a:cxn>
                <a:cxn ang="0">
                  <a:pos x="9" y="62"/>
                </a:cxn>
                <a:cxn ang="0">
                  <a:pos x="11" y="60"/>
                </a:cxn>
                <a:cxn ang="0">
                  <a:pos x="12" y="58"/>
                </a:cxn>
                <a:cxn ang="0">
                  <a:pos x="12" y="58"/>
                </a:cxn>
                <a:cxn ang="0">
                  <a:pos x="13" y="51"/>
                </a:cxn>
                <a:cxn ang="0">
                  <a:pos x="17" y="45"/>
                </a:cxn>
                <a:cxn ang="0">
                  <a:pos x="21" y="38"/>
                </a:cxn>
                <a:cxn ang="0">
                  <a:pos x="25" y="33"/>
                </a:cxn>
                <a:cxn ang="0">
                  <a:pos x="25" y="33"/>
                </a:cxn>
                <a:cxn ang="0">
                  <a:pos x="30" y="20"/>
                </a:cxn>
                <a:cxn ang="0">
                  <a:pos x="34" y="7"/>
                </a:cxn>
                <a:cxn ang="0">
                  <a:pos x="34" y="7"/>
                </a:cxn>
                <a:cxn ang="0">
                  <a:pos x="34" y="4"/>
                </a:cxn>
                <a:cxn ang="0">
                  <a:pos x="34" y="1"/>
                </a:cxn>
                <a:cxn ang="0">
                  <a:pos x="30" y="0"/>
                </a:cxn>
                <a:cxn ang="0">
                  <a:pos x="26" y="0"/>
                </a:cxn>
                <a:cxn ang="0">
                  <a:pos x="25" y="1"/>
                </a:cxn>
                <a:cxn ang="0">
                  <a:pos x="24" y="3"/>
                </a:cxn>
                <a:cxn ang="0">
                  <a:pos x="24" y="3"/>
                </a:cxn>
              </a:cxnLst>
              <a:rect l="0" t="0" r="r" b="b"/>
              <a:pathLst>
                <a:path w="34" h="63">
                  <a:moveTo>
                    <a:pt x="24" y="3"/>
                  </a:moveTo>
                  <a:lnTo>
                    <a:pt x="24" y="3"/>
                  </a:lnTo>
                  <a:lnTo>
                    <a:pt x="17" y="20"/>
                  </a:lnTo>
                  <a:lnTo>
                    <a:pt x="11" y="35"/>
                  </a:lnTo>
                  <a:lnTo>
                    <a:pt x="11" y="35"/>
                  </a:lnTo>
                  <a:lnTo>
                    <a:pt x="4" y="46"/>
                  </a:lnTo>
                  <a:lnTo>
                    <a:pt x="1" y="51"/>
                  </a:lnTo>
                  <a:lnTo>
                    <a:pt x="0" y="58"/>
                  </a:lnTo>
                  <a:lnTo>
                    <a:pt x="0" y="58"/>
                  </a:lnTo>
                  <a:lnTo>
                    <a:pt x="0" y="60"/>
                  </a:lnTo>
                  <a:lnTo>
                    <a:pt x="1" y="62"/>
                  </a:lnTo>
                  <a:lnTo>
                    <a:pt x="3" y="63"/>
                  </a:lnTo>
                  <a:lnTo>
                    <a:pt x="5" y="63"/>
                  </a:lnTo>
                  <a:lnTo>
                    <a:pt x="9" y="62"/>
                  </a:lnTo>
                  <a:lnTo>
                    <a:pt x="11" y="60"/>
                  </a:lnTo>
                  <a:lnTo>
                    <a:pt x="12" y="58"/>
                  </a:lnTo>
                  <a:lnTo>
                    <a:pt x="12" y="58"/>
                  </a:lnTo>
                  <a:lnTo>
                    <a:pt x="13" y="51"/>
                  </a:lnTo>
                  <a:lnTo>
                    <a:pt x="17" y="45"/>
                  </a:lnTo>
                  <a:lnTo>
                    <a:pt x="21" y="38"/>
                  </a:lnTo>
                  <a:lnTo>
                    <a:pt x="25" y="33"/>
                  </a:lnTo>
                  <a:lnTo>
                    <a:pt x="25" y="33"/>
                  </a:lnTo>
                  <a:lnTo>
                    <a:pt x="30" y="20"/>
                  </a:lnTo>
                  <a:lnTo>
                    <a:pt x="34" y="7"/>
                  </a:lnTo>
                  <a:lnTo>
                    <a:pt x="34" y="7"/>
                  </a:lnTo>
                  <a:lnTo>
                    <a:pt x="34" y="4"/>
                  </a:lnTo>
                  <a:lnTo>
                    <a:pt x="34" y="1"/>
                  </a:lnTo>
                  <a:lnTo>
                    <a:pt x="30" y="0"/>
                  </a:lnTo>
                  <a:lnTo>
                    <a:pt x="26" y="0"/>
                  </a:lnTo>
                  <a:lnTo>
                    <a:pt x="25" y="1"/>
                  </a:lnTo>
                  <a:lnTo>
                    <a:pt x="24" y="3"/>
                  </a:lnTo>
                  <a:lnTo>
                    <a:pt x="24"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4" name="chenying0907 811"/>
            <p:cNvSpPr>
              <a:spLocks/>
            </p:cNvSpPr>
            <p:nvPr/>
          </p:nvSpPr>
          <p:spPr bwMode="auto">
            <a:xfrm>
              <a:off x="4657726" y="3365501"/>
              <a:ext cx="12700" cy="28575"/>
            </a:xfrm>
            <a:custGeom>
              <a:avLst/>
              <a:gdLst/>
              <a:ahLst/>
              <a:cxnLst>
                <a:cxn ang="0">
                  <a:pos x="20" y="6"/>
                </a:cxn>
                <a:cxn ang="0">
                  <a:pos x="20" y="6"/>
                </a:cxn>
                <a:cxn ang="0">
                  <a:pos x="18" y="9"/>
                </a:cxn>
                <a:cxn ang="0">
                  <a:pos x="17" y="13"/>
                </a:cxn>
                <a:cxn ang="0">
                  <a:pos x="13" y="20"/>
                </a:cxn>
                <a:cxn ang="0">
                  <a:pos x="8" y="25"/>
                </a:cxn>
                <a:cxn ang="0">
                  <a:pos x="5" y="33"/>
                </a:cxn>
                <a:cxn ang="0">
                  <a:pos x="5" y="33"/>
                </a:cxn>
                <a:cxn ang="0">
                  <a:pos x="3" y="40"/>
                </a:cxn>
                <a:cxn ang="0">
                  <a:pos x="1" y="50"/>
                </a:cxn>
                <a:cxn ang="0">
                  <a:pos x="0" y="67"/>
                </a:cxn>
                <a:cxn ang="0">
                  <a:pos x="0" y="67"/>
                </a:cxn>
                <a:cxn ang="0">
                  <a:pos x="1" y="69"/>
                </a:cxn>
                <a:cxn ang="0">
                  <a:pos x="3" y="71"/>
                </a:cxn>
                <a:cxn ang="0">
                  <a:pos x="7" y="72"/>
                </a:cxn>
                <a:cxn ang="0">
                  <a:pos x="11" y="71"/>
                </a:cxn>
                <a:cxn ang="0">
                  <a:pos x="12" y="69"/>
                </a:cxn>
                <a:cxn ang="0">
                  <a:pos x="12" y="67"/>
                </a:cxn>
                <a:cxn ang="0">
                  <a:pos x="12" y="67"/>
                </a:cxn>
                <a:cxn ang="0">
                  <a:pos x="12" y="57"/>
                </a:cxn>
                <a:cxn ang="0">
                  <a:pos x="13" y="47"/>
                </a:cxn>
                <a:cxn ang="0">
                  <a:pos x="15" y="38"/>
                </a:cxn>
                <a:cxn ang="0">
                  <a:pos x="18" y="29"/>
                </a:cxn>
                <a:cxn ang="0">
                  <a:pos x="18" y="29"/>
                </a:cxn>
                <a:cxn ang="0">
                  <a:pos x="26" y="18"/>
                </a:cxn>
                <a:cxn ang="0">
                  <a:pos x="29" y="13"/>
                </a:cxn>
                <a:cxn ang="0">
                  <a:pos x="32" y="6"/>
                </a:cxn>
                <a:cxn ang="0">
                  <a:pos x="32" y="6"/>
                </a:cxn>
                <a:cxn ang="0">
                  <a:pos x="30" y="4"/>
                </a:cxn>
                <a:cxn ang="0">
                  <a:pos x="30" y="1"/>
                </a:cxn>
                <a:cxn ang="0">
                  <a:pos x="28" y="1"/>
                </a:cxn>
                <a:cxn ang="0">
                  <a:pos x="26" y="0"/>
                </a:cxn>
                <a:cxn ang="0">
                  <a:pos x="22" y="1"/>
                </a:cxn>
                <a:cxn ang="0">
                  <a:pos x="21" y="4"/>
                </a:cxn>
                <a:cxn ang="0">
                  <a:pos x="20" y="6"/>
                </a:cxn>
                <a:cxn ang="0">
                  <a:pos x="20" y="6"/>
                </a:cxn>
              </a:cxnLst>
              <a:rect l="0" t="0" r="r" b="b"/>
              <a:pathLst>
                <a:path w="32" h="72">
                  <a:moveTo>
                    <a:pt x="20" y="6"/>
                  </a:moveTo>
                  <a:lnTo>
                    <a:pt x="20" y="6"/>
                  </a:lnTo>
                  <a:lnTo>
                    <a:pt x="18" y="9"/>
                  </a:lnTo>
                  <a:lnTo>
                    <a:pt x="17" y="13"/>
                  </a:lnTo>
                  <a:lnTo>
                    <a:pt x="13" y="20"/>
                  </a:lnTo>
                  <a:lnTo>
                    <a:pt x="8" y="25"/>
                  </a:lnTo>
                  <a:lnTo>
                    <a:pt x="5" y="33"/>
                  </a:lnTo>
                  <a:lnTo>
                    <a:pt x="5" y="33"/>
                  </a:lnTo>
                  <a:lnTo>
                    <a:pt x="3" y="40"/>
                  </a:lnTo>
                  <a:lnTo>
                    <a:pt x="1" y="50"/>
                  </a:lnTo>
                  <a:lnTo>
                    <a:pt x="0" y="67"/>
                  </a:lnTo>
                  <a:lnTo>
                    <a:pt x="0" y="67"/>
                  </a:lnTo>
                  <a:lnTo>
                    <a:pt x="1" y="69"/>
                  </a:lnTo>
                  <a:lnTo>
                    <a:pt x="3" y="71"/>
                  </a:lnTo>
                  <a:lnTo>
                    <a:pt x="7" y="72"/>
                  </a:lnTo>
                  <a:lnTo>
                    <a:pt x="11" y="71"/>
                  </a:lnTo>
                  <a:lnTo>
                    <a:pt x="12" y="69"/>
                  </a:lnTo>
                  <a:lnTo>
                    <a:pt x="12" y="67"/>
                  </a:lnTo>
                  <a:lnTo>
                    <a:pt x="12" y="67"/>
                  </a:lnTo>
                  <a:lnTo>
                    <a:pt x="12" y="57"/>
                  </a:lnTo>
                  <a:lnTo>
                    <a:pt x="13" y="47"/>
                  </a:lnTo>
                  <a:lnTo>
                    <a:pt x="15" y="38"/>
                  </a:lnTo>
                  <a:lnTo>
                    <a:pt x="18" y="29"/>
                  </a:lnTo>
                  <a:lnTo>
                    <a:pt x="18" y="29"/>
                  </a:lnTo>
                  <a:lnTo>
                    <a:pt x="26" y="18"/>
                  </a:lnTo>
                  <a:lnTo>
                    <a:pt x="29" y="13"/>
                  </a:lnTo>
                  <a:lnTo>
                    <a:pt x="32" y="6"/>
                  </a:lnTo>
                  <a:lnTo>
                    <a:pt x="32" y="6"/>
                  </a:lnTo>
                  <a:lnTo>
                    <a:pt x="30" y="4"/>
                  </a:lnTo>
                  <a:lnTo>
                    <a:pt x="30" y="1"/>
                  </a:lnTo>
                  <a:lnTo>
                    <a:pt x="28" y="1"/>
                  </a:lnTo>
                  <a:lnTo>
                    <a:pt x="26" y="0"/>
                  </a:lnTo>
                  <a:lnTo>
                    <a:pt x="22" y="1"/>
                  </a:lnTo>
                  <a:lnTo>
                    <a:pt x="21" y="4"/>
                  </a:lnTo>
                  <a:lnTo>
                    <a:pt x="20" y="6"/>
                  </a:lnTo>
                  <a:lnTo>
                    <a:pt x="2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5" name="chenying0907 812"/>
            <p:cNvSpPr>
              <a:spLocks/>
            </p:cNvSpPr>
            <p:nvPr/>
          </p:nvSpPr>
          <p:spPr bwMode="auto">
            <a:xfrm>
              <a:off x="4687888" y="3367088"/>
              <a:ext cx="7938" cy="23813"/>
            </a:xfrm>
            <a:custGeom>
              <a:avLst/>
              <a:gdLst/>
              <a:ahLst/>
              <a:cxnLst>
                <a:cxn ang="0">
                  <a:pos x="11" y="6"/>
                </a:cxn>
                <a:cxn ang="0">
                  <a:pos x="11" y="6"/>
                </a:cxn>
                <a:cxn ang="0">
                  <a:pos x="10" y="16"/>
                </a:cxn>
                <a:cxn ang="0">
                  <a:pos x="7" y="26"/>
                </a:cxn>
                <a:cxn ang="0">
                  <a:pos x="7" y="26"/>
                </a:cxn>
                <a:cxn ang="0">
                  <a:pos x="4" y="38"/>
                </a:cxn>
                <a:cxn ang="0">
                  <a:pos x="0" y="48"/>
                </a:cxn>
                <a:cxn ang="0">
                  <a:pos x="0" y="48"/>
                </a:cxn>
                <a:cxn ang="0">
                  <a:pos x="0" y="51"/>
                </a:cxn>
                <a:cxn ang="0">
                  <a:pos x="0" y="53"/>
                </a:cxn>
                <a:cxn ang="0">
                  <a:pos x="3" y="56"/>
                </a:cxn>
                <a:cxn ang="0">
                  <a:pos x="6" y="57"/>
                </a:cxn>
                <a:cxn ang="0">
                  <a:pos x="7" y="57"/>
                </a:cxn>
                <a:cxn ang="0">
                  <a:pos x="10" y="56"/>
                </a:cxn>
                <a:cxn ang="0">
                  <a:pos x="11" y="55"/>
                </a:cxn>
                <a:cxn ang="0">
                  <a:pos x="11" y="55"/>
                </a:cxn>
                <a:cxn ang="0">
                  <a:pos x="15" y="43"/>
                </a:cxn>
                <a:cxn ang="0">
                  <a:pos x="17" y="31"/>
                </a:cxn>
                <a:cxn ang="0">
                  <a:pos x="17" y="31"/>
                </a:cxn>
                <a:cxn ang="0">
                  <a:pos x="20" y="18"/>
                </a:cxn>
                <a:cxn ang="0">
                  <a:pos x="23" y="6"/>
                </a:cxn>
                <a:cxn ang="0">
                  <a:pos x="23" y="6"/>
                </a:cxn>
                <a:cxn ang="0">
                  <a:pos x="23" y="4"/>
                </a:cxn>
                <a:cxn ang="0">
                  <a:pos x="21" y="1"/>
                </a:cxn>
                <a:cxn ang="0">
                  <a:pos x="20" y="1"/>
                </a:cxn>
                <a:cxn ang="0">
                  <a:pos x="17" y="0"/>
                </a:cxn>
                <a:cxn ang="0">
                  <a:pos x="13" y="1"/>
                </a:cxn>
                <a:cxn ang="0">
                  <a:pos x="12" y="4"/>
                </a:cxn>
                <a:cxn ang="0">
                  <a:pos x="11" y="6"/>
                </a:cxn>
                <a:cxn ang="0">
                  <a:pos x="11" y="6"/>
                </a:cxn>
              </a:cxnLst>
              <a:rect l="0" t="0" r="r" b="b"/>
              <a:pathLst>
                <a:path w="23" h="57">
                  <a:moveTo>
                    <a:pt x="11" y="6"/>
                  </a:moveTo>
                  <a:lnTo>
                    <a:pt x="11" y="6"/>
                  </a:lnTo>
                  <a:lnTo>
                    <a:pt x="10" y="16"/>
                  </a:lnTo>
                  <a:lnTo>
                    <a:pt x="7" y="26"/>
                  </a:lnTo>
                  <a:lnTo>
                    <a:pt x="7" y="26"/>
                  </a:lnTo>
                  <a:lnTo>
                    <a:pt x="4" y="38"/>
                  </a:lnTo>
                  <a:lnTo>
                    <a:pt x="0" y="48"/>
                  </a:lnTo>
                  <a:lnTo>
                    <a:pt x="0" y="48"/>
                  </a:lnTo>
                  <a:lnTo>
                    <a:pt x="0" y="51"/>
                  </a:lnTo>
                  <a:lnTo>
                    <a:pt x="0" y="53"/>
                  </a:lnTo>
                  <a:lnTo>
                    <a:pt x="3" y="56"/>
                  </a:lnTo>
                  <a:lnTo>
                    <a:pt x="6" y="57"/>
                  </a:lnTo>
                  <a:lnTo>
                    <a:pt x="7" y="57"/>
                  </a:lnTo>
                  <a:lnTo>
                    <a:pt x="10" y="56"/>
                  </a:lnTo>
                  <a:lnTo>
                    <a:pt x="11" y="55"/>
                  </a:lnTo>
                  <a:lnTo>
                    <a:pt x="11" y="55"/>
                  </a:lnTo>
                  <a:lnTo>
                    <a:pt x="15" y="43"/>
                  </a:lnTo>
                  <a:lnTo>
                    <a:pt x="17" y="31"/>
                  </a:lnTo>
                  <a:lnTo>
                    <a:pt x="17" y="31"/>
                  </a:lnTo>
                  <a:lnTo>
                    <a:pt x="20" y="18"/>
                  </a:lnTo>
                  <a:lnTo>
                    <a:pt x="23" y="6"/>
                  </a:lnTo>
                  <a:lnTo>
                    <a:pt x="23" y="6"/>
                  </a:lnTo>
                  <a:lnTo>
                    <a:pt x="23" y="4"/>
                  </a:lnTo>
                  <a:lnTo>
                    <a:pt x="21" y="1"/>
                  </a:lnTo>
                  <a:lnTo>
                    <a:pt x="20" y="1"/>
                  </a:lnTo>
                  <a:lnTo>
                    <a:pt x="17" y="0"/>
                  </a:lnTo>
                  <a:lnTo>
                    <a:pt x="13" y="1"/>
                  </a:lnTo>
                  <a:lnTo>
                    <a:pt x="12" y="4"/>
                  </a:lnTo>
                  <a:lnTo>
                    <a:pt x="11" y="6"/>
                  </a:lnTo>
                  <a:lnTo>
                    <a:pt x="11"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6" name="chenying0907 813"/>
            <p:cNvSpPr>
              <a:spLocks/>
            </p:cNvSpPr>
            <p:nvPr/>
          </p:nvSpPr>
          <p:spPr bwMode="auto">
            <a:xfrm>
              <a:off x="4667251" y="3168651"/>
              <a:ext cx="19050" cy="55563"/>
            </a:xfrm>
            <a:custGeom>
              <a:avLst/>
              <a:gdLst/>
              <a:ahLst/>
              <a:cxnLst>
                <a:cxn ang="0">
                  <a:pos x="35" y="2"/>
                </a:cxn>
                <a:cxn ang="0">
                  <a:pos x="35" y="2"/>
                </a:cxn>
                <a:cxn ang="0">
                  <a:pos x="30" y="10"/>
                </a:cxn>
                <a:cxn ang="0">
                  <a:pos x="27" y="17"/>
                </a:cxn>
                <a:cxn ang="0">
                  <a:pos x="22" y="32"/>
                </a:cxn>
                <a:cxn ang="0">
                  <a:pos x="19" y="48"/>
                </a:cxn>
                <a:cxn ang="0">
                  <a:pos x="15" y="65"/>
                </a:cxn>
                <a:cxn ang="0">
                  <a:pos x="15" y="65"/>
                </a:cxn>
                <a:cxn ang="0">
                  <a:pos x="5" y="99"/>
                </a:cxn>
                <a:cxn ang="0">
                  <a:pos x="1" y="117"/>
                </a:cxn>
                <a:cxn ang="0">
                  <a:pos x="0" y="134"/>
                </a:cxn>
                <a:cxn ang="0">
                  <a:pos x="0" y="134"/>
                </a:cxn>
                <a:cxn ang="0">
                  <a:pos x="0" y="137"/>
                </a:cxn>
                <a:cxn ang="0">
                  <a:pos x="1" y="140"/>
                </a:cxn>
                <a:cxn ang="0">
                  <a:pos x="5" y="141"/>
                </a:cxn>
                <a:cxn ang="0">
                  <a:pos x="9" y="140"/>
                </a:cxn>
                <a:cxn ang="0">
                  <a:pos x="10" y="137"/>
                </a:cxn>
                <a:cxn ang="0">
                  <a:pos x="11" y="134"/>
                </a:cxn>
                <a:cxn ang="0">
                  <a:pos x="11" y="134"/>
                </a:cxn>
                <a:cxn ang="0">
                  <a:pos x="13" y="117"/>
                </a:cxn>
                <a:cxn ang="0">
                  <a:pos x="17" y="102"/>
                </a:cxn>
                <a:cxn ang="0">
                  <a:pos x="22" y="85"/>
                </a:cxn>
                <a:cxn ang="0">
                  <a:pos x="26" y="68"/>
                </a:cxn>
                <a:cxn ang="0">
                  <a:pos x="26" y="68"/>
                </a:cxn>
                <a:cxn ang="0">
                  <a:pos x="32" y="38"/>
                </a:cxn>
                <a:cxn ang="0">
                  <a:pos x="38" y="22"/>
                </a:cxn>
                <a:cxn ang="0">
                  <a:pos x="40" y="15"/>
                </a:cxn>
                <a:cxn ang="0">
                  <a:pos x="44" y="9"/>
                </a:cxn>
                <a:cxn ang="0">
                  <a:pos x="44" y="9"/>
                </a:cxn>
                <a:cxn ang="0">
                  <a:pos x="45" y="6"/>
                </a:cxn>
                <a:cxn ang="0">
                  <a:pos x="45" y="4"/>
                </a:cxn>
                <a:cxn ang="0">
                  <a:pos x="44" y="2"/>
                </a:cxn>
                <a:cxn ang="0">
                  <a:pos x="43" y="1"/>
                </a:cxn>
                <a:cxn ang="0">
                  <a:pos x="39" y="0"/>
                </a:cxn>
                <a:cxn ang="0">
                  <a:pos x="36" y="1"/>
                </a:cxn>
                <a:cxn ang="0">
                  <a:pos x="35" y="2"/>
                </a:cxn>
                <a:cxn ang="0">
                  <a:pos x="35" y="2"/>
                </a:cxn>
              </a:cxnLst>
              <a:rect l="0" t="0" r="r" b="b"/>
              <a:pathLst>
                <a:path w="45" h="141">
                  <a:moveTo>
                    <a:pt x="35" y="2"/>
                  </a:moveTo>
                  <a:lnTo>
                    <a:pt x="35" y="2"/>
                  </a:lnTo>
                  <a:lnTo>
                    <a:pt x="30" y="10"/>
                  </a:lnTo>
                  <a:lnTo>
                    <a:pt x="27" y="17"/>
                  </a:lnTo>
                  <a:lnTo>
                    <a:pt x="22" y="32"/>
                  </a:lnTo>
                  <a:lnTo>
                    <a:pt x="19" y="48"/>
                  </a:lnTo>
                  <a:lnTo>
                    <a:pt x="15" y="65"/>
                  </a:lnTo>
                  <a:lnTo>
                    <a:pt x="15" y="65"/>
                  </a:lnTo>
                  <a:lnTo>
                    <a:pt x="5" y="99"/>
                  </a:lnTo>
                  <a:lnTo>
                    <a:pt x="1" y="117"/>
                  </a:lnTo>
                  <a:lnTo>
                    <a:pt x="0" y="134"/>
                  </a:lnTo>
                  <a:lnTo>
                    <a:pt x="0" y="134"/>
                  </a:lnTo>
                  <a:lnTo>
                    <a:pt x="0" y="137"/>
                  </a:lnTo>
                  <a:lnTo>
                    <a:pt x="1" y="140"/>
                  </a:lnTo>
                  <a:lnTo>
                    <a:pt x="5" y="141"/>
                  </a:lnTo>
                  <a:lnTo>
                    <a:pt x="9" y="140"/>
                  </a:lnTo>
                  <a:lnTo>
                    <a:pt x="10" y="137"/>
                  </a:lnTo>
                  <a:lnTo>
                    <a:pt x="11" y="134"/>
                  </a:lnTo>
                  <a:lnTo>
                    <a:pt x="11" y="134"/>
                  </a:lnTo>
                  <a:lnTo>
                    <a:pt x="13" y="117"/>
                  </a:lnTo>
                  <a:lnTo>
                    <a:pt x="17" y="102"/>
                  </a:lnTo>
                  <a:lnTo>
                    <a:pt x="22" y="85"/>
                  </a:lnTo>
                  <a:lnTo>
                    <a:pt x="26" y="68"/>
                  </a:lnTo>
                  <a:lnTo>
                    <a:pt x="26" y="68"/>
                  </a:lnTo>
                  <a:lnTo>
                    <a:pt x="32" y="38"/>
                  </a:lnTo>
                  <a:lnTo>
                    <a:pt x="38" y="22"/>
                  </a:lnTo>
                  <a:lnTo>
                    <a:pt x="40" y="15"/>
                  </a:lnTo>
                  <a:lnTo>
                    <a:pt x="44" y="9"/>
                  </a:lnTo>
                  <a:lnTo>
                    <a:pt x="44" y="9"/>
                  </a:lnTo>
                  <a:lnTo>
                    <a:pt x="45" y="6"/>
                  </a:lnTo>
                  <a:lnTo>
                    <a:pt x="45" y="4"/>
                  </a:lnTo>
                  <a:lnTo>
                    <a:pt x="44" y="2"/>
                  </a:lnTo>
                  <a:lnTo>
                    <a:pt x="43" y="1"/>
                  </a:lnTo>
                  <a:lnTo>
                    <a:pt x="39" y="0"/>
                  </a:lnTo>
                  <a:lnTo>
                    <a:pt x="36" y="1"/>
                  </a:lnTo>
                  <a:lnTo>
                    <a:pt x="35" y="2"/>
                  </a:lnTo>
                  <a:lnTo>
                    <a:pt x="3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7" name="chenying0907 814"/>
            <p:cNvSpPr>
              <a:spLocks/>
            </p:cNvSpPr>
            <p:nvPr/>
          </p:nvSpPr>
          <p:spPr bwMode="auto">
            <a:xfrm>
              <a:off x="4686301" y="3151188"/>
              <a:ext cx="34925" cy="95250"/>
            </a:xfrm>
            <a:custGeom>
              <a:avLst/>
              <a:gdLst/>
              <a:ahLst/>
              <a:cxnLst>
                <a:cxn ang="0">
                  <a:pos x="79" y="1"/>
                </a:cxn>
                <a:cxn ang="0">
                  <a:pos x="79" y="1"/>
                </a:cxn>
                <a:cxn ang="0">
                  <a:pos x="73" y="8"/>
                </a:cxn>
                <a:cxn ang="0">
                  <a:pos x="69" y="15"/>
                </a:cxn>
                <a:cxn ang="0">
                  <a:pos x="62" y="30"/>
                </a:cxn>
                <a:cxn ang="0">
                  <a:pos x="56" y="46"/>
                </a:cxn>
                <a:cxn ang="0">
                  <a:pos x="52" y="63"/>
                </a:cxn>
                <a:cxn ang="0">
                  <a:pos x="46" y="97"/>
                </a:cxn>
                <a:cxn ang="0">
                  <a:pos x="42" y="112"/>
                </a:cxn>
                <a:cxn ang="0">
                  <a:pos x="37" y="129"/>
                </a:cxn>
                <a:cxn ang="0">
                  <a:pos x="37" y="129"/>
                </a:cxn>
                <a:cxn ang="0">
                  <a:pos x="25" y="167"/>
                </a:cxn>
                <a:cxn ang="0">
                  <a:pos x="17" y="185"/>
                </a:cxn>
                <a:cxn ang="0">
                  <a:pos x="9" y="204"/>
                </a:cxn>
                <a:cxn ang="0">
                  <a:pos x="9" y="204"/>
                </a:cxn>
                <a:cxn ang="0">
                  <a:pos x="5" y="210"/>
                </a:cxn>
                <a:cxn ang="0">
                  <a:pos x="3" y="218"/>
                </a:cxn>
                <a:cxn ang="0">
                  <a:pos x="0" y="227"/>
                </a:cxn>
                <a:cxn ang="0">
                  <a:pos x="0" y="231"/>
                </a:cxn>
                <a:cxn ang="0">
                  <a:pos x="1" y="235"/>
                </a:cxn>
                <a:cxn ang="0">
                  <a:pos x="1" y="235"/>
                </a:cxn>
                <a:cxn ang="0">
                  <a:pos x="3" y="238"/>
                </a:cxn>
                <a:cxn ang="0">
                  <a:pos x="4" y="239"/>
                </a:cxn>
                <a:cxn ang="0">
                  <a:pos x="8" y="239"/>
                </a:cxn>
                <a:cxn ang="0">
                  <a:pos x="12" y="236"/>
                </a:cxn>
                <a:cxn ang="0">
                  <a:pos x="12" y="235"/>
                </a:cxn>
                <a:cxn ang="0">
                  <a:pos x="12" y="233"/>
                </a:cxn>
                <a:cxn ang="0">
                  <a:pos x="12" y="233"/>
                </a:cxn>
                <a:cxn ang="0">
                  <a:pos x="12" y="229"/>
                </a:cxn>
                <a:cxn ang="0">
                  <a:pos x="12" y="225"/>
                </a:cxn>
                <a:cxn ang="0">
                  <a:pos x="16" y="216"/>
                </a:cxn>
                <a:cxn ang="0">
                  <a:pos x="20" y="209"/>
                </a:cxn>
                <a:cxn ang="0">
                  <a:pos x="24" y="201"/>
                </a:cxn>
                <a:cxn ang="0">
                  <a:pos x="24" y="201"/>
                </a:cxn>
                <a:cxn ang="0">
                  <a:pos x="33" y="171"/>
                </a:cxn>
                <a:cxn ang="0">
                  <a:pos x="45" y="141"/>
                </a:cxn>
                <a:cxn ang="0">
                  <a:pos x="45" y="141"/>
                </a:cxn>
                <a:cxn ang="0">
                  <a:pos x="54" y="114"/>
                </a:cxn>
                <a:cxn ang="0">
                  <a:pos x="62" y="85"/>
                </a:cxn>
                <a:cxn ang="0">
                  <a:pos x="62" y="85"/>
                </a:cxn>
                <a:cxn ang="0">
                  <a:pos x="65" y="65"/>
                </a:cxn>
                <a:cxn ang="0">
                  <a:pos x="69" y="46"/>
                </a:cxn>
                <a:cxn ang="0">
                  <a:pos x="72" y="36"/>
                </a:cxn>
                <a:cxn ang="0">
                  <a:pos x="75" y="27"/>
                </a:cxn>
                <a:cxn ang="0">
                  <a:pos x="80" y="18"/>
                </a:cxn>
                <a:cxn ang="0">
                  <a:pos x="86" y="10"/>
                </a:cxn>
                <a:cxn ang="0">
                  <a:pos x="86" y="10"/>
                </a:cxn>
                <a:cxn ang="0">
                  <a:pos x="88" y="8"/>
                </a:cxn>
                <a:cxn ang="0">
                  <a:pos x="88" y="5"/>
                </a:cxn>
                <a:cxn ang="0">
                  <a:pos x="86" y="1"/>
                </a:cxn>
                <a:cxn ang="0">
                  <a:pos x="82" y="0"/>
                </a:cxn>
                <a:cxn ang="0">
                  <a:pos x="81" y="0"/>
                </a:cxn>
                <a:cxn ang="0">
                  <a:pos x="79" y="1"/>
                </a:cxn>
                <a:cxn ang="0">
                  <a:pos x="79" y="1"/>
                </a:cxn>
              </a:cxnLst>
              <a:rect l="0" t="0" r="r" b="b"/>
              <a:pathLst>
                <a:path w="88" h="239">
                  <a:moveTo>
                    <a:pt x="79" y="1"/>
                  </a:moveTo>
                  <a:lnTo>
                    <a:pt x="79" y="1"/>
                  </a:lnTo>
                  <a:lnTo>
                    <a:pt x="73" y="8"/>
                  </a:lnTo>
                  <a:lnTo>
                    <a:pt x="69" y="15"/>
                  </a:lnTo>
                  <a:lnTo>
                    <a:pt x="62" y="30"/>
                  </a:lnTo>
                  <a:lnTo>
                    <a:pt x="56" y="46"/>
                  </a:lnTo>
                  <a:lnTo>
                    <a:pt x="52" y="63"/>
                  </a:lnTo>
                  <a:lnTo>
                    <a:pt x="46" y="97"/>
                  </a:lnTo>
                  <a:lnTo>
                    <a:pt x="42" y="112"/>
                  </a:lnTo>
                  <a:lnTo>
                    <a:pt x="37" y="129"/>
                  </a:lnTo>
                  <a:lnTo>
                    <a:pt x="37" y="129"/>
                  </a:lnTo>
                  <a:lnTo>
                    <a:pt x="25" y="167"/>
                  </a:lnTo>
                  <a:lnTo>
                    <a:pt x="17" y="185"/>
                  </a:lnTo>
                  <a:lnTo>
                    <a:pt x="9" y="204"/>
                  </a:lnTo>
                  <a:lnTo>
                    <a:pt x="9" y="204"/>
                  </a:lnTo>
                  <a:lnTo>
                    <a:pt x="5" y="210"/>
                  </a:lnTo>
                  <a:lnTo>
                    <a:pt x="3" y="218"/>
                  </a:lnTo>
                  <a:lnTo>
                    <a:pt x="0" y="227"/>
                  </a:lnTo>
                  <a:lnTo>
                    <a:pt x="0" y="231"/>
                  </a:lnTo>
                  <a:lnTo>
                    <a:pt x="1" y="235"/>
                  </a:lnTo>
                  <a:lnTo>
                    <a:pt x="1" y="235"/>
                  </a:lnTo>
                  <a:lnTo>
                    <a:pt x="3" y="238"/>
                  </a:lnTo>
                  <a:lnTo>
                    <a:pt x="4" y="239"/>
                  </a:lnTo>
                  <a:lnTo>
                    <a:pt x="8" y="239"/>
                  </a:lnTo>
                  <a:lnTo>
                    <a:pt x="12" y="236"/>
                  </a:lnTo>
                  <a:lnTo>
                    <a:pt x="12" y="235"/>
                  </a:lnTo>
                  <a:lnTo>
                    <a:pt x="12" y="233"/>
                  </a:lnTo>
                  <a:lnTo>
                    <a:pt x="12" y="233"/>
                  </a:lnTo>
                  <a:lnTo>
                    <a:pt x="12" y="229"/>
                  </a:lnTo>
                  <a:lnTo>
                    <a:pt x="12" y="225"/>
                  </a:lnTo>
                  <a:lnTo>
                    <a:pt x="16" y="216"/>
                  </a:lnTo>
                  <a:lnTo>
                    <a:pt x="20" y="209"/>
                  </a:lnTo>
                  <a:lnTo>
                    <a:pt x="24" y="201"/>
                  </a:lnTo>
                  <a:lnTo>
                    <a:pt x="24" y="201"/>
                  </a:lnTo>
                  <a:lnTo>
                    <a:pt x="33" y="171"/>
                  </a:lnTo>
                  <a:lnTo>
                    <a:pt x="45" y="141"/>
                  </a:lnTo>
                  <a:lnTo>
                    <a:pt x="45" y="141"/>
                  </a:lnTo>
                  <a:lnTo>
                    <a:pt x="54" y="114"/>
                  </a:lnTo>
                  <a:lnTo>
                    <a:pt x="62" y="85"/>
                  </a:lnTo>
                  <a:lnTo>
                    <a:pt x="62" y="85"/>
                  </a:lnTo>
                  <a:lnTo>
                    <a:pt x="65" y="65"/>
                  </a:lnTo>
                  <a:lnTo>
                    <a:pt x="69" y="46"/>
                  </a:lnTo>
                  <a:lnTo>
                    <a:pt x="72" y="36"/>
                  </a:lnTo>
                  <a:lnTo>
                    <a:pt x="75" y="27"/>
                  </a:lnTo>
                  <a:lnTo>
                    <a:pt x="80" y="18"/>
                  </a:lnTo>
                  <a:lnTo>
                    <a:pt x="86" y="10"/>
                  </a:lnTo>
                  <a:lnTo>
                    <a:pt x="86" y="10"/>
                  </a:lnTo>
                  <a:lnTo>
                    <a:pt x="88" y="8"/>
                  </a:lnTo>
                  <a:lnTo>
                    <a:pt x="88" y="5"/>
                  </a:lnTo>
                  <a:lnTo>
                    <a:pt x="86" y="1"/>
                  </a:lnTo>
                  <a:lnTo>
                    <a:pt x="82" y="0"/>
                  </a:lnTo>
                  <a:lnTo>
                    <a:pt x="81" y="0"/>
                  </a:lnTo>
                  <a:lnTo>
                    <a:pt x="79" y="1"/>
                  </a:lnTo>
                  <a:lnTo>
                    <a:pt x="79"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8" name="chenying0907 815"/>
            <p:cNvSpPr>
              <a:spLocks/>
            </p:cNvSpPr>
            <p:nvPr/>
          </p:nvSpPr>
          <p:spPr bwMode="auto">
            <a:xfrm>
              <a:off x="4711701" y="3162301"/>
              <a:ext cx="38100" cy="98425"/>
            </a:xfrm>
            <a:custGeom>
              <a:avLst/>
              <a:gdLst/>
              <a:ahLst/>
              <a:cxnLst>
                <a:cxn ang="0">
                  <a:pos x="85" y="3"/>
                </a:cxn>
                <a:cxn ang="0">
                  <a:pos x="85" y="3"/>
                </a:cxn>
                <a:cxn ang="0">
                  <a:pos x="77" y="17"/>
                </a:cxn>
                <a:cxn ang="0">
                  <a:pos x="70" y="32"/>
                </a:cxn>
                <a:cxn ang="0">
                  <a:pos x="58" y="62"/>
                </a:cxn>
                <a:cxn ang="0">
                  <a:pos x="49" y="92"/>
                </a:cxn>
                <a:cxn ang="0">
                  <a:pos x="39" y="123"/>
                </a:cxn>
                <a:cxn ang="0">
                  <a:pos x="39" y="123"/>
                </a:cxn>
                <a:cxn ang="0">
                  <a:pos x="15" y="181"/>
                </a:cxn>
                <a:cxn ang="0">
                  <a:pos x="10" y="195"/>
                </a:cxn>
                <a:cxn ang="0">
                  <a:pos x="6" y="211"/>
                </a:cxn>
                <a:cxn ang="0">
                  <a:pos x="2" y="225"/>
                </a:cxn>
                <a:cxn ang="0">
                  <a:pos x="0" y="241"/>
                </a:cxn>
                <a:cxn ang="0">
                  <a:pos x="0" y="241"/>
                </a:cxn>
                <a:cxn ang="0">
                  <a:pos x="0" y="243"/>
                </a:cxn>
                <a:cxn ang="0">
                  <a:pos x="1" y="245"/>
                </a:cxn>
                <a:cxn ang="0">
                  <a:pos x="3" y="246"/>
                </a:cxn>
                <a:cxn ang="0">
                  <a:pos x="5" y="246"/>
                </a:cxn>
                <a:cxn ang="0">
                  <a:pos x="9" y="245"/>
                </a:cxn>
                <a:cxn ang="0">
                  <a:pos x="10" y="243"/>
                </a:cxn>
                <a:cxn ang="0">
                  <a:pos x="11" y="241"/>
                </a:cxn>
                <a:cxn ang="0">
                  <a:pos x="11" y="241"/>
                </a:cxn>
                <a:cxn ang="0">
                  <a:pos x="14" y="226"/>
                </a:cxn>
                <a:cxn ang="0">
                  <a:pos x="17" y="211"/>
                </a:cxn>
                <a:cxn ang="0">
                  <a:pos x="22" y="196"/>
                </a:cxn>
                <a:cxn ang="0">
                  <a:pos x="27" y="182"/>
                </a:cxn>
                <a:cxn ang="0">
                  <a:pos x="38" y="155"/>
                </a:cxn>
                <a:cxn ang="0">
                  <a:pos x="49" y="126"/>
                </a:cxn>
                <a:cxn ang="0">
                  <a:pos x="49" y="126"/>
                </a:cxn>
                <a:cxn ang="0">
                  <a:pos x="60" y="96"/>
                </a:cxn>
                <a:cxn ang="0">
                  <a:pos x="70" y="66"/>
                </a:cxn>
                <a:cxn ang="0">
                  <a:pos x="81" y="37"/>
                </a:cxn>
                <a:cxn ang="0">
                  <a:pos x="87" y="22"/>
                </a:cxn>
                <a:cxn ang="0">
                  <a:pos x="94" y="8"/>
                </a:cxn>
                <a:cxn ang="0">
                  <a:pos x="94" y="8"/>
                </a:cxn>
                <a:cxn ang="0">
                  <a:pos x="95" y="5"/>
                </a:cxn>
                <a:cxn ang="0">
                  <a:pos x="95" y="4"/>
                </a:cxn>
                <a:cxn ang="0">
                  <a:pos x="92" y="0"/>
                </a:cxn>
                <a:cxn ang="0">
                  <a:pos x="89" y="0"/>
                </a:cxn>
                <a:cxn ang="0">
                  <a:pos x="86" y="0"/>
                </a:cxn>
                <a:cxn ang="0">
                  <a:pos x="85" y="3"/>
                </a:cxn>
                <a:cxn ang="0">
                  <a:pos x="85" y="3"/>
                </a:cxn>
              </a:cxnLst>
              <a:rect l="0" t="0" r="r" b="b"/>
              <a:pathLst>
                <a:path w="95" h="246">
                  <a:moveTo>
                    <a:pt x="85" y="3"/>
                  </a:moveTo>
                  <a:lnTo>
                    <a:pt x="85" y="3"/>
                  </a:lnTo>
                  <a:lnTo>
                    <a:pt x="77" y="17"/>
                  </a:lnTo>
                  <a:lnTo>
                    <a:pt x="70" y="32"/>
                  </a:lnTo>
                  <a:lnTo>
                    <a:pt x="58" y="62"/>
                  </a:lnTo>
                  <a:lnTo>
                    <a:pt x="49" y="92"/>
                  </a:lnTo>
                  <a:lnTo>
                    <a:pt x="39" y="123"/>
                  </a:lnTo>
                  <a:lnTo>
                    <a:pt x="39" y="123"/>
                  </a:lnTo>
                  <a:lnTo>
                    <a:pt x="15" y="181"/>
                  </a:lnTo>
                  <a:lnTo>
                    <a:pt x="10" y="195"/>
                  </a:lnTo>
                  <a:lnTo>
                    <a:pt x="6" y="211"/>
                  </a:lnTo>
                  <a:lnTo>
                    <a:pt x="2" y="225"/>
                  </a:lnTo>
                  <a:lnTo>
                    <a:pt x="0" y="241"/>
                  </a:lnTo>
                  <a:lnTo>
                    <a:pt x="0" y="241"/>
                  </a:lnTo>
                  <a:lnTo>
                    <a:pt x="0" y="243"/>
                  </a:lnTo>
                  <a:lnTo>
                    <a:pt x="1" y="245"/>
                  </a:lnTo>
                  <a:lnTo>
                    <a:pt x="3" y="246"/>
                  </a:lnTo>
                  <a:lnTo>
                    <a:pt x="5" y="246"/>
                  </a:lnTo>
                  <a:lnTo>
                    <a:pt x="9" y="245"/>
                  </a:lnTo>
                  <a:lnTo>
                    <a:pt x="10" y="243"/>
                  </a:lnTo>
                  <a:lnTo>
                    <a:pt x="11" y="241"/>
                  </a:lnTo>
                  <a:lnTo>
                    <a:pt x="11" y="241"/>
                  </a:lnTo>
                  <a:lnTo>
                    <a:pt x="14" y="226"/>
                  </a:lnTo>
                  <a:lnTo>
                    <a:pt x="17" y="211"/>
                  </a:lnTo>
                  <a:lnTo>
                    <a:pt x="22" y="196"/>
                  </a:lnTo>
                  <a:lnTo>
                    <a:pt x="27" y="182"/>
                  </a:lnTo>
                  <a:lnTo>
                    <a:pt x="38" y="155"/>
                  </a:lnTo>
                  <a:lnTo>
                    <a:pt x="49" y="126"/>
                  </a:lnTo>
                  <a:lnTo>
                    <a:pt x="49" y="126"/>
                  </a:lnTo>
                  <a:lnTo>
                    <a:pt x="60" y="96"/>
                  </a:lnTo>
                  <a:lnTo>
                    <a:pt x="70" y="66"/>
                  </a:lnTo>
                  <a:lnTo>
                    <a:pt x="81" y="37"/>
                  </a:lnTo>
                  <a:lnTo>
                    <a:pt x="87" y="22"/>
                  </a:lnTo>
                  <a:lnTo>
                    <a:pt x="94" y="8"/>
                  </a:lnTo>
                  <a:lnTo>
                    <a:pt x="94" y="8"/>
                  </a:lnTo>
                  <a:lnTo>
                    <a:pt x="95" y="5"/>
                  </a:lnTo>
                  <a:lnTo>
                    <a:pt x="95" y="4"/>
                  </a:lnTo>
                  <a:lnTo>
                    <a:pt x="92" y="0"/>
                  </a:lnTo>
                  <a:lnTo>
                    <a:pt x="89" y="0"/>
                  </a:lnTo>
                  <a:lnTo>
                    <a:pt x="86" y="0"/>
                  </a:lnTo>
                  <a:lnTo>
                    <a:pt x="85" y="3"/>
                  </a:lnTo>
                  <a:lnTo>
                    <a:pt x="8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59" name="chenying0907 816"/>
            <p:cNvSpPr>
              <a:spLocks/>
            </p:cNvSpPr>
            <p:nvPr/>
          </p:nvSpPr>
          <p:spPr bwMode="auto">
            <a:xfrm>
              <a:off x="4737101" y="3182938"/>
              <a:ext cx="33338" cy="90488"/>
            </a:xfrm>
            <a:custGeom>
              <a:avLst/>
              <a:gdLst/>
              <a:ahLst/>
              <a:cxnLst>
                <a:cxn ang="0">
                  <a:pos x="72" y="3"/>
                </a:cxn>
                <a:cxn ang="0">
                  <a:pos x="72" y="3"/>
                </a:cxn>
                <a:cxn ang="0">
                  <a:pos x="69" y="15"/>
                </a:cxn>
                <a:cxn ang="0">
                  <a:pos x="64" y="28"/>
                </a:cxn>
                <a:cxn ang="0">
                  <a:pos x="54" y="51"/>
                </a:cxn>
                <a:cxn ang="0">
                  <a:pos x="54" y="51"/>
                </a:cxn>
                <a:cxn ang="0">
                  <a:pos x="41" y="85"/>
                </a:cxn>
                <a:cxn ang="0">
                  <a:pos x="27" y="119"/>
                </a:cxn>
                <a:cxn ang="0">
                  <a:pos x="27" y="119"/>
                </a:cxn>
                <a:cxn ang="0">
                  <a:pos x="16" y="143"/>
                </a:cxn>
                <a:cxn ang="0">
                  <a:pos x="8" y="168"/>
                </a:cxn>
                <a:cxn ang="0">
                  <a:pos x="4" y="181"/>
                </a:cxn>
                <a:cxn ang="0">
                  <a:pos x="1" y="194"/>
                </a:cxn>
                <a:cxn ang="0">
                  <a:pos x="0" y="207"/>
                </a:cxn>
                <a:cxn ang="0">
                  <a:pos x="0" y="222"/>
                </a:cxn>
                <a:cxn ang="0">
                  <a:pos x="0" y="222"/>
                </a:cxn>
                <a:cxn ang="0">
                  <a:pos x="0" y="224"/>
                </a:cxn>
                <a:cxn ang="0">
                  <a:pos x="1" y="227"/>
                </a:cxn>
                <a:cxn ang="0">
                  <a:pos x="5" y="228"/>
                </a:cxn>
                <a:cxn ang="0">
                  <a:pos x="9" y="227"/>
                </a:cxn>
                <a:cxn ang="0">
                  <a:pos x="10" y="224"/>
                </a:cxn>
                <a:cxn ang="0">
                  <a:pos x="10" y="222"/>
                </a:cxn>
                <a:cxn ang="0">
                  <a:pos x="10" y="222"/>
                </a:cxn>
                <a:cxn ang="0">
                  <a:pos x="12" y="206"/>
                </a:cxn>
                <a:cxn ang="0">
                  <a:pos x="14" y="190"/>
                </a:cxn>
                <a:cxn ang="0">
                  <a:pos x="17" y="176"/>
                </a:cxn>
                <a:cxn ang="0">
                  <a:pos x="22" y="162"/>
                </a:cxn>
                <a:cxn ang="0">
                  <a:pos x="33" y="133"/>
                </a:cxn>
                <a:cxn ang="0">
                  <a:pos x="46" y="104"/>
                </a:cxn>
                <a:cxn ang="0">
                  <a:pos x="46" y="104"/>
                </a:cxn>
                <a:cxn ang="0">
                  <a:pos x="58" y="71"/>
                </a:cxn>
                <a:cxn ang="0">
                  <a:pos x="64" y="54"/>
                </a:cxn>
                <a:cxn ang="0">
                  <a:pos x="71" y="39"/>
                </a:cxn>
                <a:cxn ang="0">
                  <a:pos x="71" y="39"/>
                </a:cxn>
                <a:cxn ang="0">
                  <a:pos x="78" y="23"/>
                </a:cxn>
                <a:cxn ang="0">
                  <a:pos x="81" y="15"/>
                </a:cxn>
                <a:cxn ang="0">
                  <a:pos x="84" y="7"/>
                </a:cxn>
                <a:cxn ang="0">
                  <a:pos x="84" y="7"/>
                </a:cxn>
                <a:cxn ang="0">
                  <a:pos x="84" y="5"/>
                </a:cxn>
                <a:cxn ang="0">
                  <a:pos x="82" y="2"/>
                </a:cxn>
                <a:cxn ang="0">
                  <a:pos x="78" y="0"/>
                </a:cxn>
                <a:cxn ang="0">
                  <a:pos x="77" y="0"/>
                </a:cxn>
                <a:cxn ang="0">
                  <a:pos x="75" y="1"/>
                </a:cxn>
                <a:cxn ang="0">
                  <a:pos x="73" y="2"/>
                </a:cxn>
                <a:cxn ang="0">
                  <a:pos x="72" y="3"/>
                </a:cxn>
                <a:cxn ang="0">
                  <a:pos x="72" y="3"/>
                </a:cxn>
              </a:cxnLst>
              <a:rect l="0" t="0" r="r" b="b"/>
              <a:pathLst>
                <a:path w="84" h="228">
                  <a:moveTo>
                    <a:pt x="72" y="3"/>
                  </a:moveTo>
                  <a:lnTo>
                    <a:pt x="72" y="3"/>
                  </a:lnTo>
                  <a:lnTo>
                    <a:pt x="69" y="15"/>
                  </a:lnTo>
                  <a:lnTo>
                    <a:pt x="64" y="28"/>
                  </a:lnTo>
                  <a:lnTo>
                    <a:pt x="54" y="51"/>
                  </a:lnTo>
                  <a:lnTo>
                    <a:pt x="54" y="51"/>
                  </a:lnTo>
                  <a:lnTo>
                    <a:pt x="41" y="85"/>
                  </a:lnTo>
                  <a:lnTo>
                    <a:pt x="27" y="119"/>
                  </a:lnTo>
                  <a:lnTo>
                    <a:pt x="27" y="119"/>
                  </a:lnTo>
                  <a:lnTo>
                    <a:pt x="16" y="143"/>
                  </a:lnTo>
                  <a:lnTo>
                    <a:pt x="8" y="168"/>
                  </a:lnTo>
                  <a:lnTo>
                    <a:pt x="4" y="181"/>
                  </a:lnTo>
                  <a:lnTo>
                    <a:pt x="1" y="194"/>
                  </a:lnTo>
                  <a:lnTo>
                    <a:pt x="0" y="207"/>
                  </a:lnTo>
                  <a:lnTo>
                    <a:pt x="0" y="222"/>
                  </a:lnTo>
                  <a:lnTo>
                    <a:pt x="0" y="222"/>
                  </a:lnTo>
                  <a:lnTo>
                    <a:pt x="0" y="224"/>
                  </a:lnTo>
                  <a:lnTo>
                    <a:pt x="1" y="227"/>
                  </a:lnTo>
                  <a:lnTo>
                    <a:pt x="5" y="228"/>
                  </a:lnTo>
                  <a:lnTo>
                    <a:pt x="9" y="227"/>
                  </a:lnTo>
                  <a:lnTo>
                    <a:pt x="10" y="224"/>
                  </a:lnTo>
                  <a:lnTo>
                    <a:pt x="10" y="222"/>
                  </a:lnTo>
                  <a:lnTo>
                    <a:pt x="10" y="222"/>
                  </a:lnTo>
                  <a:lnTo>
                    <a:pt x="12" y="206"/>
                  </a:lnTo>
                  <a:lnTo>
                    <a:pt x="14" y="190"/>
                  </a:lnTo>
                  <a:lnTo>
                    <a:pt x="17" y="176"/>
                  </a:lnTo>
                  <a:lnTo>
                    <a:pt x="22" y="162"/>
                  </a:lnTo>
                  <a:lnTo>
                    <a:pt x="33" y="133"/>
                  </a:lnTo>
                  <a:lnTo>
                    <a:pt x="46" y="104"/>
                  </a:lnTo>
                  <a:lnTo>
                    <a:pt x="46" y="104"/>
                  </a:lnTo>
                  <a:lnTo>
                    <a:pt x="58" y="71"/>
                  </a:lnTo>
                  <a:lnTo>
                    <a:pt x="64" y="54"/>
                  </a:lnTo>
                  <a:lnTo>
                    <a:pt x="71" y="39"/>
                  </a:lnTo>
                  <a:lnTo>
                    <a:pt x="71" y="39"/>
                  </a:lnTo>
                  <a:lnTo>
                    <a:pt x="78" y="23"/>
                  </a:lnTo>
                  <a:lnTo>
                    <a:pt x="81" y="15"/>
                  </a:lnTo>
                  <a:lnTo>
                    <a:pt x="84" y="7"/>
                  </a:lnTo>
                  <a:lnTo>
                    <a:pt x="84" y="7"/>
                  </a:lnTo>
                  <a:lnTo>
                    <a:pt x="84" y="5"/>
                  </a:lnTo>
                  <a:lnTo>
                    <a:pt x="82" y="2"/>
                  </a:lnTo>
                  <a:lnTo>
                    <a:pt x="78" y="0"/>
                  </a:lnTo>
                  <a:lnTo>
                    <a:pt x="77" y="0"/>
                  </a:lnTo>
                  <a:lnTo>
                    <a:pt x="75" y="1"/>
                  </a:lnTo>
                  <a:lnTo>
                    <a:pt x="73" y="2"/>
                  </a:lnTo>
                  <a:lnTo>
                    <a:pt x="72" y="3"/>
                  </a:lnTo>
                  <a:lnTo>
                    <a:pt x="72"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0" name="chenying0907 817"/>
            <p:cNvSpPr>
              <a:spLocks/>
            </p:cNvSpPr>
            <p:nvPr/>
          </p:nvSpPr>
          <p:spPr bwMode="auto">
            <a:xfrm>
              <a:off x="4762501" y="3200401"/>
              <a:ext cx="26988" cy="95250"/>
            </a:xfrm>
            <a:custGeom>
              <a:avLst/>
              <a:gdLst/>
              <a:ahLst/>
              <a:cxnLst>
                <a:cxn ang="0">
                  <a:pos x="59" y="2"/>
                </a:cxn>
                <a:cxn ang="0">
                  <a:pos x="59" y="2"/>
                </a:cxn>
                <a:cxn ang="0">
                  <a:pos x="47" y="38"/>
                </a:cxn>
                <a:cxn ang="0">
                  <a:pos x="35" y="72"/>
                </a:cxn>
                <a:cxn ang="0">
                  <a:pos x="15" y="142"/>
                </a:cxn>
                <a:cxn ang="0">
                  <a:pos x="15" y="142"/>
                </a:cxn>
                <a:cxn ang="0">
                  <a:pos x="9" y="164"/>
                </a:cxn>
                <a:cxn ang="0">
                  <a:pos x="2" y="191"/>
                </a:cxn>
                <a:cxn ang="0">
                  <a:pos x="0" y="204"/>
                </a:cxn>
                <a:cxn ang="0">
                  <a:pos x="0" y="217"/>
                </a:cxn>
                <a:cxn ang="0">
                  <a:pos x="1" y="229"/>
                </a:cxn>
                <a:cxn ang="0">
                  <a:pos x="4" y="235"/>
                </a:cxn>
                <a:cxn ang="0">
                  <a:pos x="6" y="239"/>
                </a:cxn>
                <a:cxn ang="0">
                  <a:pos x="6" y="239"/>
                </a:cxn>
                <a:cxn ang="0">
                  <a:pos x="8" y="242"/>
                </a:cxn>
                <a:cxn ang="0">
                  <a:pos x="10" y="242"/>
                </a:cxn>
                <a:cxn ang="0">
                  <a:pos x="14" y="242"/>
                </a:cxn>
                <a:cxn ang="0">
                  <a:pos x="17" y="238"/>
                </a:cxn>
                <a:cxn ang="0">
                  <a:pos x="17" y="236"/>
                </a:cxn>
                <a:cxn ang="0">
                  <a:pos x="15" y="234"/>
                </a:cxn>
                <a:cxn ang="0">
                  <a:pos x="15" y="234"/>
                </a:cxn>
                <a:cxn ang="0">
                  <a:pos x="13" y="227"/>
                </a:cxn>
                <a:cxn ang="0">
                  <a:pos x="12" y="222"/>
                </a:cxn>
                <a:cxn ang="0">
                  <a:pos x="12" y="215"/>
                </a:cxn>
                <a:cxn ang="0">
                  <a:pos x="13" y="209"/>
                </a:cxn>
                <a:cxn ang="0">
                  <a:pos x="18" y="183"/>
                </a:cxn>
                <a:cxn ang="0">
                  <a:pos x="18" y="183"/>
                </a:cxn>
                <a:cxn ang="0">
                  <a:pos x="21" y="166"/>
                </a:cxn>
                <a:cxn ang="0">
                  <a:pos x="26" y="149"/>
                </a:cxn>
                <a:cxn ang="0">
                  <a:pos x="35" y="116"/>
                </a:cxn>
                <a:cxn ang="0">
                  <a:pos x="35" y="116"/>
                </a:cxn>
                <a:cxn ang="0">
                  <a:pos x="51" y="61"/>
                </a:cxn>
                <a:cxn ang="0">
                  <a:pos x="60" y="34"/>
                </a:cxn>
                <a:cxn ang="0">
                  <a:pos x="69" y="6"/>
                </a:cxn>
                <a:cxn ang="0">
                  <a:pos x="69" y="6"/>
                </a:cxn>
                <a:cxn ang="0">
                  <a:pos x="70" y="4"/>
                </a:cxn>
                <a:cxn ang="0">
                  <a:pos x="69" y="1"/>
                </a:cxn>
                <a:cxn ang="0">
                  <a:pos x="68" y="0"/>
                </a:cxn>
                <a:cxn ang="0">
                  <a:pos x="66" y="0"/>
                </a:cxn>
                <a:cxn ang="0">
                  <a:pos x="61" y="0"/>
                </a:cxn>
                <a:cxn ang="0">
                  <a:pos x="60" y="1"/>
                </a:cxn>
                <a:cxn ang="0">
                  <a:pos x="59" y="2"/>
                </a:cxn>
                <a:cxn ang="0">
                  <a:pos x="59" y="2"/>
                </a:cxn>
              </a:cxnLst>
              <a:rect l="0" t="0" r="r" b="b"/>
              <a:pathLst>
                <a:path w="70" h="242">
                  <a:moveTo>
                    <a:pt x="59" y="2"/>
                  </a:moveTo>
                  <a:lnTo>
                    <a:pt x="59" y="2"/>
                  </a:lnTo>
                  <a:lnTo>
                    <a:pt x="47" y="38"/>
                  </a:lnTo>
                  <a:lnTo>
                    <a:pt x="35" y="72"/>
                  </a:lnTo>
                  <a:lnTo>
                    <a:pt x="15" y="142"/>
                  </a:lnTo>
                  <a:lnTo>
                    <a:pt x="15" y="142"/>
                  </a:lnTo>
                  <a:lnTo>
                    <a:pt x="9" y="164"/>
                  </a:lnTo>
                  <a:lnTo>
                    <a:pt x="2" y="191"/>
                  </a:lnTo>
                  <a:lnTo>
                    <a:pt x="0" y="204"/>
                  </a:lnTo>
                  <a:lnTo>
                    <a:pt x="0" y="217"/>
                  </a:lnTo>
                  <a:lnTo>
                    <a:pt x="1" y="229"/>
                  </a:lnTo>
                  <a:lnTo>
                    <a:pt x="4" y="235"/>
                  </a:lnTo>
                  <a:lnTo>
                    <a:pt x="6" y="239"/>
                  </a:lnTo>
                  <a:lnTo>
                    <a:pt x="6" y="239"/>
                  </a:lnTo>
                  <a:lnTo>
                    <a:pt x="8" y="242"/>
                  </a:lnTo>
                  <a:lnTo>
                    <a:pt x="10" y="242"/>
                  </a:lnTo>
                  <a:lnTo>
                    <a:pt x="14" y="242"/>
                  </a:lnTo>
                  <a:lnTo>
                    <a:pt x="17" y="238"/>
                  </a:lnTo>
                  <a:lnTo>
                    <a:pt x="17" y="236"/>
                  </a:lnTo>
                  <a:lnTo>
                    <a:pt x="15" y="234"/>
                  </a:lnTo>
                  <a:lnTo>
                    <a:pt x="15" y="234"/>
                  </a:lnTo>
                  <a:lnTo>
                    <a:pt x="13" y="227"/>
                  </a:lnTo>
                  <a:lnTo>
                    <a:pt x="12" y="222"/>
                  </a:lnTo>
                  <a:lnTo>
                    <a:pt x="12" y="215"/>
                  </a:lnTo>
                  <a:lnTo>
                    <a:pt x="13" y="209"/>
                  </a:lnTo>
                  <a:lnTo>
                    <a:pt x="18" y="183"/>
                  </a:lnTo>
                  <a:lnTo>
                    <a:pt x="18" y="183"/>
                  </a:lnTo>
                  <a:lnTo>
                    <a:pt x="21" y="166"/>
                  </a:lnTo>
                  <a:lnTo>
                    <a:pt x="26" y="149"/>
                  </a:lnTo>
                  <a:lnTo>
                    <a:pt x="35" y="116"/>
                  </a:lnTo>
                  <a:lnTo>
                    <a:pt x="35" y="116"/>
                  </a:lnTo>
                  <a:lnTo>
                    <a:pt x="51" y="61"/>
                  </a:lnTo>
                  <a:lnTo>
                    <a:pt x="60" y="34"/>
                  </a:lnTo>
                  <a:lnTo>
                    <a:pt x="69" y="6"/>
                  </a:lnTo>
                  <a:lnTo>
                    <a:pt x="69" y="6"/>
                  </a:lnTo>
                  <a:lnTo>
                    <a:pt x="70" y="4"/>
                  </a:lnTo>
                  <a:lnTo>
                    <a:pt x="69" y="1"/>
                  </a:lnTo>
                  <a:lnTo>
                    <a:pt x="68" y="0"/>
                  </a:lnTo>
                  <a:lnTo>
                    <a:pt x="66" y="0"/>
                  </a:lnTo>
                  <a:lnTo>
                    <a:pt x="61" y="0"/>
                  </a:lnTo>
                  <a:lnTo>
                    <a:pt x="60" y="1"/>
                  </a:lnTo>
                  <a:lnTo>
                    <a:pt x="59" y="2"/>
                  </a:lnTo>
                  <a:lnTo>
                    <a:pt x="59"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1" name="chenying0907 818"/>
            <p:cNvSpPr>
              <a:spLocks/>
            </p:cNvSpPr>
            <p:nvPr/>
          </p:nvSpPr>
          <p:spPr bwMode="auto">
            <a:xfrm>
              <a:off x="4786313" y="3222626"/>
              <a:ext cx="31750" cy="88900"/>
            </a:xfrm>
            <a:custGeom>
              <a:avLst/>
              <a:gdLst/>
              <a:ahLst/>
              <a:cxnLst>
                <a:cxn ang="0">
                  <a:pos x="69" y="3"/>
                </a:cxn>
                <a:cxn ang="0">
                  <a:pos x="69" y="3"/>
                </a:cxn>
                <a:cxn ang="0">
                  <a:pos x="61" y="13"/>
                </a:cxn>
                <a:cxn ang="0">
                  <a:pos x="56" y="25"/>
                </a:cxn>
                <a:cxn ang="0">
                  <a:pos x="45" y="48"/>
                </a:cxn>
                <a:cxn ang="0">
                  <a:pos x="36" y="73"/>
                </a:cxn>
                <a:cxn ang="0">
                  <a:pos x="28" y="98"/>
                </a:cxn>
                <a:cxn ang="0">
                  <a:pos x="28" y="98"/>
                </a:cxn>
                <a:cxn ang="0">
                  <a:pos x="19" y="128"/>
                </a:cxn>
                <a:cxn ang="0">
                  <a:pos x="10" y="157"/>
                </a:cxn>
                <a:cxn ang="0">
                  <a:pos x="6" y="173"/>
                </a:cxn>
                <a:cxn ang="0">
                  <a:pos x="2" y="187"/>
                </a:cxn>
                <a:cxn ang="0">
                  <a:pos x="1" y="203"/>
                </a:cxn>
                <a:cxn ang="0">
                  <a:pos x="0" y="218"/>
                </a:cxn>
                <a:cxn ang="0">
                  <a:pos x="0" y="218"/>
                </a:cxn>
                <a:cxn ang="0">
                  <a:pos x="0" y="221"/>
                </a:cxn>
                <a:cxn ang="0">
                  <a:pos x="1" y="222"/>
                </a:cxn>
                <a:cxn ang="0">
                  <a:pos x="5" y="224"/>
                </a:cxn>
                <a:cxn ang="0">
                  <a:pos x="9" y="222"/>
                </a:cxn>
                <a:cxn ang="0">
                  <a:pos x="10" y="221"/>
                </a:cxn>
                <a:cxn ang="0">
                  <a:pos x="10" y="218"/>
                </a:cxn>
                <a:cxn ang="0">
                  <a:pos x="10" y="218"/>
                </a:cxn>
                <a:cxn ang="0">
                  <a:pos x="11" y="204"/>
                </a:cxn>
                <a:cxn ang="0">
                  <a:pos x="14" y="190"/>
                </a:cxn>
                <a:cxn ang="0">
                  <a:pos x="17" y="176"/>
                </a:cxn>
                <a:cxn ang="0">
                  <a:pos x="19" y="163"/>
                </a:cxn>
                <a:cxn ang="0">
                  <a:pos x="28" y="137"/>
                </a:cxn>
                <a:cxn ang="0">
                  <a:pos x="37" y="110"/>
                </a:cxn>
                <a:cxn ang="0">
                  <a:pos x="37" y="110"/>
                </a:cxn>
                <a:cxn ang="0">
                  <a:pos x="45" y="84"/>
                </a:cxn>
                <a:cxn ang="0">
                  <a:pos x="54" y="57"/>
                </a:cxn>
                <a:cxn ang="0">
                  <a:pos x="65" y="33"/>
                </a:cxn>
                <a:cxn ang="0">
                  <a:pos x="71" y="20"/>
                </a:cxn>
                <a:cxn ang="0">
                  <a:pos x="78" y="8"/>
                </a:cxn>
                <a:cxn ang="0">
                  <a:pos x="78" y="8"/>
                </a:cxn>
                <a:cxn ang="0">
                  <a:pos x="79" y="6"/>
                </a:cxn>
                <a:cxn ang="0">
                  <a:pos x="79" y="4"/>
                </a:cxn>
                <a:cxn ang="0">
                  <a:pos x="78" y="3"/>
                </a:cxn>
                <a:cxn ang="0">
                  <a:pos x="77" y="1"/>
                </a:cxn>
                <a:cxn ang="0">
                  <a:pos x="73" y="0"/>
                </a:cxn>
                <a:cxn ang="0">
                  <a:pos x="70" y="1"/>
                </a:cxn>
                <a:cxn ang="0">
                  <a:pos x="69" y="3"/>
                </a:cxn>
                <a:cxn ang="0">
                  <a:pos x="69" y="3"/>
                </a:cxn>
              </a:cxnLst>
              <a:rect l="0" t="0" r="r" b="b"/>
              <a:pathLst>
                <a:path w="79" h="224">
                  <a:moveTo>
                    <a:pt x="69" y="3"/>
                  </a:moveTo>
                  <a:lnTo>
                    <a:pt x="69" y="3"/>
                  </a:lnTo>
                  <a:lnTo>
                    <a:pt x="61" y="13"/>
                  </a:lnTo>
                  <a:lnTo>
                    <a:pt x="56" y="25"/>
                  </a:lnTo>
                  <a:lnTo>
                    <a:pt x="45" y="48"/>
                  </a:lnTo>
                  <a:lnTo>
                    <a:pt x="36" y="73"/>
                  </a:lnTo>
                  <a:lnTo>
                    <a:pt x="28" y="98"/>
                  </a:lnTo>
                  <a:lnTo>
                    <a:pt x="28" y="98"/>
                  </a:lnTo>
                  <a:lnTo>
                    <a:pt x="19" y="128"/>
                  </a:lnTo>
                  <a:lnTo>
                    <a:pt x="10" y="157"/>
                  </a:lnTo>
                  <a:lnTo>
                    <a:pt x="6" y="173"/>
                  </a:lnTo>
                  <a:lnTo>
                    <a:pt x="2" y="187"/>
                  </a:lnTo>
                  <a:lnTo>
                    <a:pt x="1" y="203"/>
                  </a:lnTo>
                  <a:lnTo>
                    <a:pt x="0" y="218"/>
                  </a:lnTo>
                  <a:lnTo>
                    <a:pt x="0" y="218"/>
                  </a:lnTo>
                  <a:lnTo>
                    <a:pt x="0" y="221"/>
                  </a:lnTo>
                  <a:lnTo>
                    <a:pt x="1" y="222"/>
                  </a:lnTo>
                  <a:lnTo>
                    <a:pt x="5" y="224"/>
                  </a:lnTo>
                  <a:lnTo>
                    <a:pt x="9" y="222"/>
                  </a:lnTo>
                  <a:lnTo>
                    <a:pt x="10" y="221"/>
                  </a:lnTo>
                  <a:lnTo>
                    <a:pt x="10" y="218"/>
                  </a:lnTo>
                  <a:lnTo>
                    <a:pt x="10" y="218"/>
                  </a:lnTo>
                  <a:lnTo>
                    <a:pt x="11" y="204"/>
                  </a:lnTo>
                  <a:lnTo>
                    <a:pt x="14" y="190"/>
                  </a:lnTo>
                  <a:lnTo>
                    <a:pt x="17" y="176"/>
                  </a:lnTo>
                  <a:lnTo>
                    <a:pt x="19" y="163"/>
                  </a:lnTo>
                  <a:lnTo>
                    <a:pt x="28" y="137"/>
                  </a:lnTo>
                  <a:lnTo>
                    <a:pt x="37" y="110"/>
                  </a:lnTo>
                  <a:lnTo>
                    <a:pt x="37" y="110"/>
                  </a:lnTo>
                  <a:lnTo>
                    <a:pt x="45" y="84"/>
                  </a:lnTo>
                  <a:lnTo>
                    <a:pt x="54" y="57"/>
                  </a:lnTo>
                  <a:lnTo>
                    <a:pt x="65" y="33"/>
                  </a:lnTo>
                  <a:lnTo>
                    <a:pt x="71" y="20"/>
                  </a:lnTo>
                  <a:lnTo>
                    <a:pt x="78" y="8"/>
                  </a:lnTo>
                  <a:lnTo>
                    <a:pt x="78" y="8"/>
                  </a:lnTo>
                  <a:lnTo>
                    <a:pt x="79" y="6"/>
                  </a:lnTo>
                  <a:lnTo>
                    <a:pt x="79" y="4"/>
                  </a:lnTo>
                  <a:lnTo>
                    <a:pt x="78" y="3"/>
                  </a:lnTo>
                  <a:lnTo>
                    <a:pt x="77" y="1"/>
                  </a:lnTo>
                  <a:lnTo>
                    <a:pt x="73" y="0"/>
                  </a:lnTo>
                  <a:lnTo>
                    <a:pt x="70" y="1"/>
                  </a:lnTo>
                  <a:lnTo>
                    <a:pt x="69" y="3"/>
                  </a:lnTo>
                  <a:lnTo>
                    <a:pt x="69"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2" name="chenying0907 819"/>
            <p:cNvSpPr>
              <a:spLocks/>
            </p:cNvSpPr>
            <p:nvPr/>
          </p:nvSpPr>
          <p:spPr bwMode="auto">
            <a:xfrm>
              <a:off x="4808538" y="3241676"/>
              <a:ext cx="34925" cy="90488"/>
            </a:xfrm>
            <a:custGeom>
              <a:avLst/>
              <a:gdLst/>
              <a:ahLst/>
              <a:cxnLst>
                <a:cxn ang="0">
                  <a:pos x="77" y="4"/>
                </a:cxn>
                <a:cxn ang="0">
                  <a:pos x="77" y="4"/>
                </a:cxn>
                <a:cxn ang="0">
                  <a:pos x="52" y="65"/>
                </a:cxn>
                <a:cxn ang="0">
                  <a:pos x="40" y="95"/>
                </a:cxn>
                <a:cxn ang="0">
                  <a:pos x="27" y="125"/>
                </a:cxn>
                <a:cxn ang="0">
                  <a:pos x="27" y="125"/>
                </a:cxn>
                <a:cxn ang="0">
                  <a:pos x="17" y="149"/>
                </a:cxn>
                <a:cxn ang="0">
                  <a:pos x="9" y="172"/>
                </a:cxn>
                <a:cxn ang="0">
                  <a:pos x="2" y="197"/>
                </a:cxn>
                <a:cxn ang="0">
                  <a:pos x="1" y="209"/>
                </a:cxn>
                <a:cxn ang="0">
                  <a:pos x="0" y="222"/>
                </a:cxn>
                <a:cxn ang="0">
                  <a:pos x="0" y="222"/>
                </a:cxn>
                <a:cxn ang="0">
                  <a:pos x="1" y="225"/>
                </a:cxn>
                <a:cxn ang="0">
                  <a:pos x="2" y="226"/>
                </a:cxn>
                <a:cxn ang="0">
                  <a:pos x="6" y="227"/>
                </a:cxn>
                <a:cxn ang="0">
                  <a:pos x="10" y="226"/>
                </a:cxn>
                <a:cxn ang="0">
                  <a:pos x="12" y="225"/>
                </a:cxn>
                <a:cxn ang="0">
                  <a:pos x="12" y="222"/>
                </a:cxn>
                <a:cxn ang="0">
                  <a:pos x="12" y="222"/>
                </a:cxn>
                <a:cxn ang="0">
                  <a:pos x="13" y="208"/>
                </a:cxn>
                <a:cxn ang="0">
                  <a:pos x="15" y="194"/>
                </a:cxn>
                <a:cxn ang="0">
                  <a:pos x="18" y="183"/>
                </a:cxn>
                <a:cxn ang="0">
                  <a:pos x="22" y="170"/>
                </a:cxn>
                <a:cxn ang="0">
                  <a:pos x="31" y="146"/>
                </a:cxn>
                <a:cxn ang="0">
                  <a:pos x="42" y="120"/>
                </a:cxn>
                <a:cxn ang="0">
                  <a:pos x="42" y="120"/>
                </a:cxn>
                <a:cxn ang="0">
                  <a:pos x="87" y="6"/>
                </a:cxn>
                <a:cxn ang="0">
                  <a:pos x="87" y="6"/>
                </a:cxn>
                <a:cxn ang="0">
                  <a:pos x="87" y="4"/>
                </a:cxn>
                <a:cxn ang="0">
                  <a:pos x="87" y="2"/>
                </a:cxn>
                <a:cxn ang="0">
                  <a:pos x="86" y="1"/>
                </a:cxn>
                <a:cxn ang="0">
                  <a:pos x="84" y="0"/>
                </a:cxn>
                <a:cxn ang="0">
                  <a:pos x="80" y="0"/>
                </a:cxn>
                <a:cxn ang="0">
                  <a:pos x="78" y="1"/>
                </a:cxn>
                <a:cxn ang="0">
                  <a:pos x="77" y="4"/>
                </a:cxn>
                <a:cxn ang="0">
                  <a:pos x="77" y="4"/>
                </a:cxn>
              </a:cxnLst>
              <a:rect l="0" t="0" r="r" b="b"/>
              <a:pathLst>
                <a:path w="87" h="227">
                  <a:moveTo>
                    <a:pt x="77" y="4"/>
                  </a:moveTo>
                  <a:lnTo>
                    <a:pt x="77" y="4"/>
                  </a:lnTo>
                  <a:lnTo>
                    <a:pt x="52" y="65"/>
                  </a:lnTo>
                  <a:lnTo>
                    <a:pt x="40" y="95"/>
                  </a:lnTo>
                  <a:lnTo>
                    <a:pt x="27" y="125"/>
                  </a:lnTo>
                  <a:lnTo>
                    <a:pt x="27" y="125"/>
                  </a:lnTo>
                  <a:lnTo>
                    <a:pt x="17" y="149"/>
                  </a:lnTo>
                  <a:lnTo>
                    <a:pt x="9" y="172"/>
                  </a:lnTo>
                  <a:lnTo>
                    <a:pt x="2" y="197"/>
                  </a:lnTo>
                  <a:lnTo>
                    <a:pt x="1" y="209"/>
                  </a:lnTo>
                  <a:lnTo>
                    <a:pt x="0" y="222"/>
                  </a:lnTo>
                  <a:lnTo>
                    <a:pt x="0" y="222"/>
                  </a:lnTo>
                  <a:lnTo>
                    <a:pt x="1" y="225"/>
                  </a:lnTo>
                  <a:lnTo>
                    <a:pt x="2" y="226"/>
                  </a:lnTo>
                  <a:lnTo>
                    <a:pt x="6" y="227"/>
                  </a:lnTo>
                  <a:lnTo>
                    <a:pt x="10" y="226"/>
                  </a:lnTo>
                  <a:lnTo>
                    <a:pt x="12" y="225"/>
                  </a:lnTo>
                  <a:lnTo>
                    <a:pt x="12" y="222"/>
                  </a:lnTo>
                  <a:lnTo>
                    <a:pt x="12" y="222"/>
                  </a:lnTo>
                  <a:lnTo>
                    <a:pt x="13" y="208"/>
                  </a:lnTo>
                  <a:lnTo>
                    <a:pt x="15" y="194"/>
                  </a:lnTo>
                  <a:lnTo>
                    <a:pt x="18" y="183"/>
                  </a:lnTo>
                  <a:lnTo>
                    <a:pt x="22" y="170"/>
                  </a:lnTo>
                  <a:lnTo>
                    <a:pt x="31" y="146"/>
                  </a:lnTo>
                  <a:lnTo>
                    <a:pt x="42" y="120"/>
                  </a:lnTo>
                  <a:lnTo>
                    <a:pt x="42" y="120"/>
                  </a:lnTo>
                  <a:lnTo>
                    <a:pt x="87" y="6"/>
                  </a:lnTo>
                  <a:lnTo>
                    <a:pt x="87" y="6"/>
                  </a:lnTo>
                  <a:lnTo>
                    <a:pt x="87" y="4"/>
                  </a:lnTo>
                  <a:lnTo>
                    <a:pt x="87" y="2"/>
                  </a:lnTo>
                  <a:lnTo>
                    <a:pt x="86" y="1"/>
                  </a:lnTo>
                  <a:lnTo>
                    <a:pt x="84" y="0"/>
                  </a:lnTo>
                  <a:lnTo>
                    <a:pt x="80" y="0"/>
                  </a:lnTo>
                  <a:lnTo>
                    <a:pt x="78" y="1"/>
                  </a:lnTo>
                  <a:lnTo>
                    <a:pt x="77" y="4"/>
                  </a:lnTo>
                  <a:lnTo>
                    <a:pt x="77"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3" name="chenying0907 820"/>
            <p:cNvSpPr>
              <a:spLocks/>
            </p:cNvSpPr>
            <p:nvPr/>
          </p:nvSpPr>
          <p:spPr bwMode="auto">
            <a:xfrm>
              <a:off x="4840288" y="3263901"/>
              <a:ext cx="23813" cy="85725"/>
            </a:xfrm>
            <a:custGeom>
              <a:avLst/>
              <a:gdLst/>
              <a:ahLst/>
              <a:cxnLst>
                <a:cxn ang="0">
                  <a:pos x="45" y="6"/>
                </a:cxn>
                <a:cxn ang="0">
                  <a:pos x="45" y="6"/>
                </a:cxn>
                <a:cxn ang="0">
                  <a:pos x="43" y="19"/>
                </a:cxn>
                <a:cxn ang="0">
                  <a:pos x="39" y="34"/>
                </a:cxn>
                <a:cxn ang="0">
                  <a:pos x="35" y="47"/>
                </a:cxn>
                <a:cxn ang="0">
                  <a:pos x="31" y="61"/>
                </a:cxn>
                <a:cxn ang="0">
                  <a:pos x="31" y="61"/>
                </a:cxn>
                <a:cxn ang="0">
                  <a:pos x="21" y="116"/>
                </a:cxn>
                <a:cxn ang="0">
                  <a:pos x="21" y="116"/>
                </a:cxn>
                <a:cxn ang="0">
                  <a:pos x="14" y="140"/>
                </a:cxn>
                <a:cxn ang="0">
                  <a:pos x="7" y="162"/>
                </a:cxn>
                <a:cxn ang="0">
                  <a:pos x="2" y="184"/>
                </a:cxn>
                <a:cxn ang="0">
                  <a:pos x="1" y="196"/>
                </a:cxn>
                <a:cxn ang="0">
                  <a:pos x="0" y="208"/>
                </a:cxn>
                <a:cxn ang="0">
                  <a:pos x="0" y="208"/>
                </a:cxn>
                <a:cxn ang="0">
                  <a:pos x="1" y="210"/>
                </a:cxn>
                <a:cxn ang="0">
                  <a:pos x="2" y="212"/>
                </a:cxn>
                <a:cxn ang="0">
                  <a:pos x="6" y="213"/>
                </a:cxn>
                <a:cxn ang="0">
                  <a:pos x="10" y="212"/>
                </a:cxn>
                <a:cxn ang="0">
                  <a:pos x="11" y="210"/>
                </a:cxn>
                <a:cxn ang="0">
                  <a:pos x="11" y="208"/>
                </a:cxn>
                <a:cxn ang="0">
                  <a:pos x="11" y="208"/>
                </a:cxn>
                <a:cxn ang="0">
                  <a:pos x="13" y="196"/>
                </a:cxn>
                <a:cxn ang="0">
                  <a:pos x="14" y="183"/>
                </a:cxn>
                <a:cxn ang="0">
                  <a:pos x="19" y="159"/>
                </a:cxn>
                <a:cxn ang="0">
                  <a:pos x="27" y="135"/>
                </a:cxn>
                <a:cxn ang="0">
                  <a:pos x="32" y="111"/>
                </a:cxn>
                <a:cxn ang="0">
                  <a:pos x="32" y="111"/>
                </a:cxn>
                <a:cxn ang="0">
                  <a:pos x="44" y="55"/>
                </a:cxn>
                <a:cxn ang="0">
                  <a:pos x="44" y="55"/>
                </a:cxn>
                <a:cxn ang="0">
                  <a:pos x="47" y="43"/>
                </a:cxn>
                <a:cxn ang="0">
                  <a:pos x="51" y="31"/>
                </a:cxn>
                <a:cxn ang="0">
                  <a:pos x="55" y="18"/>
                </a:cxn>
                <a:cxn ang="0">
                  <a:pos x="57" y="6"/>
                </a:cxn>
                <a:cxn ang="0">
                  <a:pos x="57" y="6"/>
                </a:cxn>
                <a:cxn ang="0">
                  <a:pos x="57" y="4"/>
                </a:cxn>
                <a:cxn ang="0">
                  <a:pos x="56" y="2"/>
                </a:cxn>
                <a:cxn ang="0">
                  <a:pos x="55" y="1"/>
                </a:cxn>
                <a:cxn ang="0">
                  <a:pos x="52" y="0"/>
                </a:cxn>
                <a:cxn ang="0">
                  <a:pos x="48" y="2"/>
                </a:cxn>
                <a:cxn ang="0">
                  <a:pos x="47" y="4"/>
                </a:cxn>
                <a:cxn ang="0">
                  <a:pos x="45" y="6"/>
                </a:cxn>
                <a:cxn ang="0">
                  <a:pos x="45" y="6"/>
                </a:cxn>
              </a:cxnLst>
              <a:rect l="0" t="0" r="r" b="b"/>
              <a:pathLst>
                <a:path w="57" h="213">
                  <a:moveTo>
                    <a:pt x="45" y="6"/>
                  </a:moveTo>
                  <a:lnTo>
                    <a:pt x="45" y="6"/>
                  </a:lnTo>
                  <a:lnTo>
                    <a:pt x="43" y="19"/>
                  </a:lnTo>
                  <a:lnTo>
                    <a:pt x="39" y="34"/>
                  </a:lnTo>
                  <a:lnTo>
                    <a:pt x="35" y="47"/>
                  </a:lnTo>
                  <a:lnTo>
                    <a:pt x="31" y="61"/>
                  </a:lnTo>
                  <a:lnTo>
                    <a:pt x="31" y="61"/>
                  </a:lnTo>
                  <a:lnTo>
                    <a:pt x="21" y="116"/>
                  </a:lnTo>
                  <a:lnTo>
                    <a:pt x="21" y="116"/>
                  </a:lnTo>
                  <a:lnTo>
                    <a:pt x="14" y="140"/>
                  </a:lnTo>
                  <a:lnTo>
                    <a:pt x="7" y="162"/>
                  </a:lnTo>
                  <a:lnTo>
                    <a:pt x="2" y="184"/>
                  </a:lnTo>
                  <a:lnTo>
                    <a:pt x="1" y="196"/>
                  </a:lnTo>
                  <a:lnTo>
                    <a:pt x="0" y="208"/>
                  </a:lnTo>
                  <a:lnTo>
                    <a:pt x="0" y="208"/>
                  </a:lnTo>
                  <a:lnTo>
                    <a:pt x="1" y="210"/>
                  </a:lnTo>
                  <a:lnTo>
                    <a:pt x="2" y="212"/>
                  </a:lnTo>
                  <a:lnTo>
                    <a:pt x="6" y="213"/>
                  </a:lnTo>
                  <a:lnTo>
                    <a:pt x="10" y="212"/>
                  </a:lnTo>
                  <a:lnTo>
                    <a:pt x="11" y="210"/>
                  </a:lnTo>
                  <a:lnTo>
                    <a:pt x="11" y="208"/>
                  </a:lnTo>
                  <a:lnTo>
                    <a:pt x="11" y="208"/>
                  </a:lnTo>
                  <a:lnTo>
                    <a:pt x="13" y="196"/>
                  </a:lnTo>
                  <a:lnTo>
                    <a:pt x="14" y="183"/>
                  </a:lnTo>
                  <a:lnTo>
                    <a:pt x="19" y="159"/>
                  </a:lnTo>
                  <a:lnTo>
                    <a:pt x="27" y="135"/>
                  </a:lnTo>
                  <a:lnTo>
                    <a:pt x="32" y="111"/>
                  </a:lnTo>
                  <a:lnTo>
                    <a:pt x="32" y="111"/>
                  </a:lnTo>
                  <a:lnTo>
                    <a:pt x="44" y="55"/>
                  </a:lnTo>
                  <a:lnTo>
                    <a:pt x="44" y="55"/>
                  </a:lnTo>
                  <a:lnTo>
                    <a:pt x="47" y="43"/>
                  </a:lnTo>
                  <a:lnTo>
                    <a:pt x="51" y="31"/>
                  </a:lnTo>
                  <a:lnTo>
                    <a:pt x="55" y="18"/>
                  </a:lnTo>
                  <a:lnTo>
                    <a:pt x="57" y="6"/>
                  </a:lnTo>
                  <a:lnTo>
                    <a:pt x="57" y="6"/>
                  </a:lnTo>
                  <a:lnTo>
                    <a:pt x="57" y="4"/>
                  </a:lnTo>
                  <a:lnTo>
                    <a:pt x="56" y="2"/>
                  </a:lnTo>
                  <a:lnTo>
                    <a:pt x="55" y="1"/>
                  </a:lnTo>
                  <a:lnTo>
                    <a:pt x="52" y="0"/>
                  </a:lnTo>
                  <a:lnTo>
                    <a:pt x="48" y="2"/>
                  </a:lnTo>
                  <a:lnTo>
                    <a:pt x="47" y="4"/>
                  </a:lnTo>
                  <a:lnTo>
                    <a:pt x="45" y="6"/>
                  </a:lnTo>
                  <a:lnTo>
                    <a:pt x="45"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4" name="chenying0907 821"/>
            <p:cNvSpPr>
              <a:spLocks/>
            </p:cNvSpPr>
            <p:nvPr/>
          </p:nvSpPr>
          <p:spPr bwMode="auto">
            <a:xfrm>
              <a:off x="4862513" y="3275013"/>
              <a:ext cx="20638" cy="84138"/>
            </a:xfrm>
            <a:custGeom>
              <a:avLst/>
              <a:gdLst/>
              <a:ahLst/>
              <a:cxnLst>
                <a:cxn ang="0">
                  <a:pos x="42" y="6"/>
                </a:cxn>
                <a:cxn ang="0">
                  <a:pos x="42" y="6"/>
                </a:cxn>
                <a:cxn ang="0">
                  <a:pos x="41" y="19"/>
                </a:cxn>
                <a:cxn ang="0">
                  <a:pos x="38" y="33"/>
                </a:cxn>
                <a:cxn ang="0">
                  <a:pos x="33" y="60"/>
                </a:cxn>
                <a:cxn ang="0">
                  <a:pos x="25" y="87"/>
                </a:cxn>
                <a:cxn ang="0">
                  <a:pos x="19" y="114"/>
                </a:cxn>
                <a:cxn ang="0">
                  <a:pos x="19" y="114"/>
                </a:cxn>
                <a:cxn ang="0">
                  <a:pos x="8" y="160"/>
                </a:cxn>
                <a:cxn ang="0">
                  <a:pos x="3" y="183"/>
                </a:cxn>
                <a:cxn ang="0">
                  <a:pos x="0" y="207"/>
                </a:cxn>
                <a:cxn ang="0">
                  <a:pos x="0" y="207"/>
                </a:cxn>
                <a:cxn ang="0">
                  <a:pos x="0" y="210"/>
                </a:cxn>
                <a:cxn ang="0">
                  <a:pos x="2" y="211"/>
                </a:cxn>
                <a:cxn ang="0">
                  <a:pos x="5" y="212"/>
                </a:cxn>
                <a:cxn ang="0">
                  <a:pos x="9" y="211"/>
                </a:cxn>
                <a:cxn ang="0">
                  <a:pos x="11" y="210"/>
                </a:cxn>
                <a:cxn ang="0">
                  <a:pos x="12" y="207"/>
                </a:cxn>
                <a:cxn ang="0">
                  <a:pos x="12" y="207"/>
                </a:cxn>
                <a:cxn ang="0">
                  <a:pos x="15" y="182"/>
                </a:cxn>
                <a:cxn ang="0">
                  <a:pos x="20" y="156"/>
                </a:cxn>
                <a:cxn ang="0">
                  <a:pos x="26" y="131"/>
                </a:cxn>
                <a:cxn ang="0">
                  <a:pos x="33" y="106"/>
                </a:cxn>
                <a:cxn ang="0">
                  <a:pos x="39" y="81"/>
                </a:cxn>
                <a:cxn ang="0">
                  <a:pos x="46" y="57"/>
                </a:cxn>
                <a:cxn ang="0">
                  <a:pos x="51" y="30"/>
                </a:cxn>
                <a:cxn ang="0">
                  <a:pos x="54" y="6"/>
                </a:cxn>
                <a:cxn ang="0">
                  <a:pos x="54" y="6"/>
                </a:cxn>
                <a:cxn ang="0">
                  <a:pos x="54" y="3"/>
                </a:cxn>
                <a:cxn ang="0">
                  <a:pos x="53" y="2"/>
                </a:cxn>
                <a:cxn ang="0">
                  <a:pos x="49" y="0"/>
                </a:cxn>
                <a:cxn ang="0">
                  <a:pos x="45" y="2"/>
                </a:cxn>
                <a:cxn ang="0">
                  <a:pos x="43" y="3"/>
                </a:cxn>
                <a:cxn ang="0">
                  <a:pos x="42" y="6"/>
                </a:cxn>
                <a:cxn ang="0">
                  <a:pos x="42" y="6"/>
                </a:cxn>
              </a:cxnLst>
              <a:rect l="0" t="0" r="r" b="b"/>
              <a:pathLst>
                <a:path w="54" h="212">
                  <a:moveTo>
                    <a:pt x="42" y="6"/>
                  </a:moveTo>
                  <a:lnTo>
                    <a:pt x="42" y="6"/>
                  </a:lnTo>
                  <a:lnTo>
                    <a:pt x="41" y="19"/>
                  </a:lnTo>
                  <a:lnTo>
                    <a:pt x="38" y="33"/>
                  </a:lnTo>
                  <a:lnTo>
                    <a:pt x="33" y="60"/>
                  </a:lnTo>
                  <a:lnTo>
                    <a:pt x="25" y="87"/>
                  </a:lnTo>
                  <a:lnTo>
                    <a:pt x="19" y="114"/>
                  </a:lnTo>
                  <a:lnTo>
                    <a:pt x="19" y="114"/>
                  </a:lnTo>
                  <a:lnTo>
                    <a:pt x="8" y="160"/>
                  </a:lnTo>
                  <a:lnTo>
                    <a:pt x="3" y="183"/>
                  </a:lnTo>
                  <a:lnTo>
                    <a:pt x="0" y="207"/>
                  </a:lnTo>
                  <a:lnTo>
                    <a:pt x="0" y="207"/>
                  </a:lnTo>
                  <a:lnTo>
                    <a:pt x="0" y="210"/>
                  </a:lnTo>
                  <a:lnTo>
                    <a:pt x="2" y="211"/>
                  </a:lnTo>
                  <a:lnTo>
                    <a:pt x="5" y="212"/>
                  </a:lnTo>
                  <a:lnTo>
                    <a:pt x="9" y="211"/>
                  </a:lnTo>
                  <a:lnTo>
                    <a:pt x="11" y="210"/>
                  </a:lnTo>
                  <a:lnTo>
                    <a:pt x="12" y="207"/>
                  </a:lnTo>
                  <a:lnTo>
                    <a:pt x="12" y="207"/>
                  </a:lnTo>
                  <a:lnTo>
                    <a:pt x="15" y="182"/>
                  </a:lnTo>
                  <a:lnTo>
                    <a:pt x="20" y="156"/>
                  </a:lnTo>
                  <a:lnTo>
                    <a:pt x="26" y="131"/>
                  </a:lnTo>
                  <a:lnTo>
                    <a:pt x="33" y="106"/>
                  </a:lnTo>
                  <a:lnTo>
                    <a:pt x="39" y="81"/>
                  </a:lnTo>
                  <a:lnTo>
                    <a:pt x="46" y="57"/>
                  </a:lnTo>
                  <a:lnTo>
                    <a:pt x="51" y="30"/>
                  </a:lnTo>
                  <a:lnTo>
                    <a:pt x="54" y="6"/>
                  </a:lnTo>
                  <a:lnTo>
                    <a:pt x="54" y="6"/>
                  </a:lnTo>
                  <a:lnTo>
                    <a:pt x="54" y="3"/>
                  </a:lnTo>
                  <a:lnTo>
                    <a:pt x="53" y="2"/>
                  </a:lnTo>
                  <a:lnTo>
                    <a:pt x="49" y="0"/>
                  </a:lnTo>
                  <a:lnTo>
                    <a:pt x="45" y="2"/>
                  </a:lnTo>
                  <a:lnTo>
                    <a:pt x="43" y="3"/>
                  </a:lnTo>
                  <a:lnTo>
                    <a:pt x="42" y="6"/>
                  </a:lnTo>
                  <a:lnTo>
                    <a:pt x="42"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5" name="chenying0907 822"/>
            <p:cNvSpPr>
              <a:spLocks/>
            </p:cNvSpPr>
            <p:nvPr/>
          </p:nvSpPr>
          <p:spPr bwMode="auto">
            <a:xfrm>
              <a:off x="4884738" y="3289301"/>
              <a:ext cx="25400" cy="73025"/>
            </a:xfrm>
            <a:custGeom>
              <a:avLst/>
              <a:gdLst/>
              <a:ahLst/>
              <a:cxnLst>
                <a:cxn ang="0">
                  <a:pos x="53" y="3"/>
                </a:cxn>
                <a:cxn ang="0">
                  <a:pos x="53" y="3"/>
                </a:cxn>
                <a:cxn ang="0">
                  <a:pos x="44" y="24"/>
                </a:cxn>
                <a:cxn ang="0">
                  <a:pos x="36" y="46"/>
                </a:cxn>
                <a:cxn ang="0">
                  <a:pos x="30" y="68"/>
                </a:cxn>
                <a:cxn ang="0">
                  <a:pos x="23" y="91"/>
                </a:cxn>
                <a:cxn ang="0">
                  <a:pos x="13" y="135"/>
                </a:cxn>
                <a:cxn ang="0">
                  <a:pos x="6" y="157"/>
                </a:cxn>
                <a:cxn ang="0">
                  <a:pos x="0" y="180"/>
                </a:cxn>
                <a:cxn ang="0">
                  <a:pos x="0" y="180"/>
                </a:cxn>
                <a:cxn ang="0">
                  <a:pos x="0" y="182"/>
                </a:cxn>
                <a:cxn ang="0">
                  <a:pos x="0" y="183"/>
                </a:cxn>
                <a:cxn ang="0">
                  <a:pos x="4" y="186"/>
                </a:cxn>
                <a:cxn ang="0">
                  <a:pos x="8" y="186"/>
                </a:cxn>
                <a:cxn ang="0">
                  <a:pos x="10" y="185"/>
                </a:cxn>
                <a:cxn ang="0">
                  <a:pos x="10" y="182"/>
                </a:cxn>
                <a:cxn ang="0">
                  <a:pos x="10" y="182"/>
                </a:cxn>
                <a:cxn ang="0">
                  <a:pos x="17" y="161"/>
                </a:cxn>
                <a:cxn ang="0">
                  <a:pos x="23" y="139"/>
                </a:cxn>
                <a:cxn ang="0">
                  <a:pos x="34" y="94"/>
                </a:cxn>
                <a:cxn ang="0">
                  <a:pos x="40" y="72"/>
                </a:cxn>
                <a:cxn ang="0">
                  <a:pos x="47" y="51"/>
                </a:cxn>
                <a:cxn ang="0">
                  <a:pos x="55" y="29"/>
                </a:cxn>
                <a:cxn ang="0">
                  <a:pos x="64" y="8"/>
                </a:cxn>
                <a:cxn ang="0">
                  <a:pos x="64" y="8"/>
                </a:cxn>
                <a:cxn ang="0">
                  <a:pos x="64" y="7"/>
                </a:cxn>
                <a:cxn ang="0">
                  <a:pos x="64" y="4"/>
                </a:cxn>
                <a:cxn ang="0">
                  <a:pos x="61" y="0"/>
                </a:cxn>
                <a:cxn ang="0">
                  <a:pos x="59" y="0"/>
                </a:cxn>
                <a:cxn ang="0">
                  <a:pos x="57" y="0"/>
                </a:cxn>
                <a:cxn ang="0">
                  <a:pos x="55" y="2"/>
                </a:cxn>
                <a:cxn ang="0">
                  <a:pos x="53" y="3"/>
                </a:cxn>
                <a:cxn ang="0">
                  <a:pos x="53" y="3"/>
                </a:cxn>
              </a:cxnLst>
              <a:rect l="0" t="0" r="r" b="b"/>
              <a:pathLst>
                <a:path w="64" h="186">
                  <a:moveTo>
                    <a:pt x="53" y="3"/>
                  </a:moveTo>
                  <a:lnTo>
                    <a:pt x="53" y="3"/>
                  </a:lnTo>
                  <a:lnTo>
                    <a:pt x="44" y="24"/>
                  </a:lnTo>
                  <a:lnTo>
                    <a:pt x="36" y="46"/>
                  </a:lnTo>
                  <a:lnTo>
                    <a:pt x="30" y="68"/>
                  </a:lnTo>
                  <a:lnTo>
                    <a:pt x="23" y="91"/>
                  </a:lnTo>
                  <a:lnTo>
                    <a:pt x="13" y="135"/>
                  </a:lnTo>
                  <a:lnTo>
                    <a:pt x="6" y="157"/>
                  </a:lnTo>
                  <a:lnTo>
                    <a:pt x="0" y="180"/>
                  </a:lnTo>
                  <a:lnTo>
                    <a:pt x="0" y="180"/>
                  </a:lnTo>
                  <a:lnTo>
                    <a:pt x="0" y="182"/>
                  </a:lnTo>
                  <a:lnTo>
                    <a:pt x="0" y="183"/>
                  </a:lnTo>
                  <a:lnTo>
                    <a:pt x="4" y="186"/>
                  </a:lnTo>
                  <a:lnTo>
                    <a:pt x="8" y="186"/>
                  </a:lnTo>
                  <a:lnTo>
                    <a:pt x="10" y="185"/>
                  </a:lnTo>
                  <a:lnTo>
                    <a:pt x="10" y="182"/>
                  </a:lnTo>
                  <a:lnTo>
                    <a:pt x="10" y="182"/>
                  </a:lnTo>
                  <a:lnTo>
                    <a:pt x="17" y="161"/>
                  </a:lnTo>
                  <a:lnTo>
                    <a:pt x="23" y="139"/>
                  </a:lnTo>
                  <a:lnTo>
                    <a:pt x="34" y="94"/>
                  </a:lnTo>
                  <a:lnTo>
                    <a:pt x="40" y="72"/>
                  </a:lnTo>
                  <a:lnTo>
                    <a:pt x="47" y="51"/>
                  </a:lnTo>
                  <a:lnTo>
                    <a:pt x="55" y="29"/>
                  </a:lnTo>
                  <a:lnTo>
                    <a:pt x="64" y="8"/>
                  </a:lnTo>
                  <a:lnTo>
                    <a:pt x="64" y="8"/>
                  </a:lnTo>
                  <a:lnTo>
                    <a:pt x="64" y="7"/>
                  </a:lnTo>
                  <a:lnTo>
                    <a:pt x="64" y="4"/>
                  </a:lnTo>
                  <a:lnTo>
                    <a:pt x="61" y="0"/>
                  </a:lnTo>
                  <a:lnTo>
                    <a:pt x="59" y="0"/>
                  </a:lnTo>
                  <a:lnTo>
                    <a:pt x="57" y="0"/>
                  </a:lnTo>
                  <a:lnTo>
                    <a:pt x="55" y="2"/>
                  </a:lnTo>
                  <a:lnTo>
                    <a:pt x="53" y="3"/>
                  </a:lnTo>
                  <a:lnTo>
                    <a:pt x="53"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6" name="chenying0907 823"/>
            <p:cNvSpPr>
              <a:spLocks/>
            </p:cNvSpPr>
            <p:nvPr/>
          </p:nvSpPr>
          <p:spPr bwMode="auto">
            <a:xfrm>
              <a:off x="4305301" y="3478213"/>
              <a:ext cx="9525" cy="25400"/>
            </a:xfrm>
            <a:custGeom>
              <a:avLst/>
              <a:gdLst/>
              <a:ahLst/>
              <a:cxnLst>
                <a:cxn ang="0">
                  <a:pos x="14" y="4"/>
                </a:cxn>
                <a:cxn ang="0">
                  <a:pos x="14" y="4"/>
                </a:cxn>
                <a:cxn ang="0">
                  <a:pos x="10" y="17"/>
                </a:cxn>
                <a:cxn ang="0">
                  <a:pos x="5" y="30"/>
                </a:cxn>
                <a:cxn ang="0">
                  <a:pos x="1" y="45"/>
                </a:cxn>
                <a:cxn ang="0">
                  <a:pos x="0" y="59"/>
                </a:cxn>
                <a:cxn ang="0">
                  <a:pos x="0" y="59"/>
                </a:cxn>
                <a:cxn ang="0">
                  <a:pos x="0" y="62"/>
                </a:cxn>
                <a:cxn ang="0">
                  <a:pos x="1" y="63"/>
                </a:cxn>
                <a:cxn ang="0">
                  <a:pos x="5" y="64"/>
                </a:cxn>
                <a:cxn ang="0">
                  <a:pos x="9" y="63"/>
                </a:cxn>
                <a:cxn ang="0">
                  <a:pos x="10" y="62"/>
                </a:cxn>
                <a:cxn ang="0">
                  <a:pos x="10" y="59"/>
                </a:cxn>
                <a:cxn ang="0">
                  <a:pos x="10" y="59"/>
                </a:cxn>
                <a:cxn ang="0">
                  <a:pos x="13" y="45"/>
                </a:cxn>
                <a:cxn ang="0">
                  <a:pos x="17" y="33"/>
                </a:cxn>
                <a:cxn ang="0">
                  <a:pos x="21" y="20"/>
                </a:cxn>
                <a:cxn ang="0">
                  <a:pos x="26" y="7"/>
                </a:cxn>
                <a:cxn ang="0">
                  <a:pos x="26" y="7"/>
                </a:cxn>
                <a:cxn ang="0">
                  <a:pos x="26" y="4"/>
                </a:cxn>
                <a:cxn ang="0">
                  <a:pos x="24" y="3"/>
                </a:cxn>
                <a:cxn ang="0">
                  <a:pos x="22" y="0"/>
                </a:cxn>
                <a:cxn ang="0">
                  <a:pos x="17" y="0"/>
                </a:cxn>
                <a:cxn ang="0">
                  <a:pos x="15" y="2"/>
                </a:cxn>
                <a:cxn ang="0">
                  <a:pos x="14" y="4"/>
                </a:cxn>
                <a:cxn ang="0">
                  <a:pos x="14" y="4"/>
                </a:cxn>
              </a:cxnLst>
              <a:rect l="0" t="0" r="r" b="b"/>
              <a:pathLst>
                <a:path w="26" h="64">
                  <a:moveTo>
                    <a:pt x="14" y="4"/>
                  </a:moveTo>
                  <a:lnTo>
                    <a:pt x="14" y="4"/>
                  </a:lnTo>
                  <a:lnTo>
                    <a:pt x="10" y="17"/>
                  </a:lnTo>
                  <a:lnTo>
                    <a:pt x="5" y="30"/>
                  </a:lnTo>
                  <a:lnTo>
                    <a:pt x="1" y="45"/>
                  </a:lnTo>
                  <a:lnTo>
                    <a:pt x="0" y="59"/>
                  </a:lnTo>
                  <a:lnTo>
                    <a:pt x="0" y="59"/>
                  </a:lnTo>
                  <a:lnTo>
                    <a:pt x="0" y="62"/>
                  </a:lnTo>
                  <a:lnTo>
                    <a:pt x="1" y="63"/>
                  </a:lnTo>
                  <a:lnTo>
                    <a:pt x="5" y="64"/>
                  </a:lnTo>
                  <a:lnTo>
                    <a:pt x="9" y="63"/>
                  </a:lnTo>
                  <a:lnTo>
                    <a:pt x="10" y="62"/>
                  </a:lnTo>
                  <a:lnTo>
                    <a:pt x="10" y="59"/>
                  </a:lnTo>
                  <a:lnTo>
                    <a:pt x="10" y="59"/>
                  </a:lnTo>
                  <a:lnTo>
                    <a:pt x="13" y="45"/>
                  </a:lnTo>
                  <a:lnTo>
                    <a:pt x="17" y="33"/>
                  </a:lnTo>
                  <a:lnTo>
                    <a:pt x="21" y="20"/>
                  </a:lnTo>
                  <a:lnTo>
                    <a:pt x="26" y="7"/>
                  </a:lnTo>
                  <a:lnTo>
                    <a:pt x="26" y="7"/>
                  </a:lnTo>
                  <a:lnTo>
                    <a:pt x="26" y="4"/>
                  </a:lnTo>
                  <a:lnTo>
                    <a:pt x="24" y="3"/>
                  </a:lnTo>
                  <a:lnTo>
                    <a:pt x="22" y="0"/>
                  </a:lnTo>
                  <a:lnTo>
                    <a:pt x="17" y="0"/>
                  </a:lnTo>
                  <a:lnTo>
                    <a:pt x="15" y="2"/>
                  </a:lnTo>
                  <a:lnTo>
                    <a:pt x="14" y="4"/>
                  </a:lnTo>
                  <a:lnTo>
                    <a:pt x="1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7" name="chenying0907 824"/>
            <p:cNvSpPr>
              <a:spLocks/>
            </p:cNvSpPr>
            <p:nvPr/>
          </p:nvSpPr>
          <p:spPr bwMode="auto">
            <a:xfrm>
              <a:off x="4319588" y="3497263"/>
              <a:ext cx="9525" cy="31750"/>
            </a:xfrm>
            <a:custGeom>
              <a:avLst/>
              <a:gdLst/>
              <a:ahLst/>
              <a:cxnLst>
                <a:cxn ang="0">
                  <a:pos x="10" y="5"/>
                </a:cxn>
                <a:cxn ang="0">
                  <a:pos x="10" y="5"/>
                </a:cxn>
                <a:cxn ang="0">
                  <a:pos x="10" y="22"/>
                </a:cxn>
                <a:cxn ang="0">
                  <a:pos x="7" y="39"/>
                </a:cxn>
                <a:cxn ang="0">
                  <a:pos x="4" y="55"/>
                </a:cxn>
                <a:cxn ang="0">
                  <a:pos x="0" y="72"/>
                </a:cxn>
                <a:cxn ang="0">
                  <a:pos x="0" y="72"/>
                </a:cxn>
                <a:cxn ang="0">
                  <a:pos x="0" y="75"/>
                </a:cxn>
                <a:cxn ang="0">
                  <a:pos x="0" y="76"/>
                </a:cxn>
                <a:cxn ang="0">
                  <a:pos x="4" y="79"/>
                </a:cxn>
                <a:cxn ang="0">
                  <a:pos x="7" y="79"/>
                </a:cxn>
                <a:cxn ang="0">
                  <a:pos x="9" y="77"/>
                </a:cxn>
                <a:cxn ang="0">
                  <a:pos x="10" y="75"/>
                </a:cxn>
                <a:cxn ang="0">
                  <a:pos x="10" y="75"/>
                </a:cxn>
                <a:cxn ang="0">
                  <a:pos x="15" y="58"/>
                </a:cxn>
                <a:cxn ang="0">
                  <a:pos x="19" y="41"/>
                </a:cxn>
                <a:cxn ang="0">
                  <a:pos x="21" y="22"/>
                </a:cxn>
                <a:cxn ang="0">
                  <a:pos x="22" y="5"/>
                </a:cxn>
                <a:cxn ang="0">
                  <a:pos x="22" y="5"/>
                </a:cxn>
                <a:cxn ang="0">
                  <a:pos x="22" y="3"/>
                </a:cxn>
                <a:cxn ang="0">
                  <a:pos x="21" y="1"/>
                </a:cxn>
                <a:cxn ang="0">
                  <a:pos x="17" y="0"/>
                </a:cxn>
                <a:cxn ang="0">
                  <a:pos x="13" y="1"/>
                </a:cxn>
                <a:cxn ang="0">
                  <a:pos x="11" y="3"/>
                </a:cxn>
                <a:cxn ang="0">
                  <a:pos x="10" y="5"/>
                </a:cxn>
                <a:cxn ang="0">
                  <a:pos x="10" y="5"/>
                </a:cxn>
              </a:cxnLst>
              <a:rect l="0" t="0" r="r" b="b"/>
              <a:pathLst>
                <a:path w="22" h="79">
                  <a:moveTo>
                    <a:pt x="10" y="5"/>
                  </a:moveTo>
                  <a:lnTo>
                    <a:pt x="10" y="5"/>
                  </a:lnTo>
                  <a:lnTo>
                    <a:pt x="10" y="22"/>
                  </a:lnTo>
                  <a:lnTo>
                    <a:pt x="7" y="39"/>
                  </a:lnTo>
                  <a:lnTo>
                    <a:pt x="4" y="55"/>
                  </a:lnTo>
                  <a:lnTo>
                    <a:pt x="0" y="72"/>
                  </a:lnTo>
                  <a:lnTo>
                    <a:pt x="0" y="72"/>
                  </a:lnTo>
                  <a:lnTo>
                    <a:pt x="0" y="75"/>
                  </a:lnTo>
                  <a:lnTo>
                    <a:pt x="0" y="76"/>
                  </a:lnTo>
                  <a:lnTo>
                    <a:pt x="4" y="79"/>
                  </a:lnTo>
                  <a:lnTo>
                    <a:pt x="7" y="79"/>
                  </a:lnTo>
                  <a:lnTo>
                    <a:pt x="9" y="77"/>
                  </a:lnTo>
                  <a:lnTo>
                    <a:pt x="10" y="75"/>
                  </a:lnTo>
                  <a:lnTo>
                    <a:pt x="10" y="75"/>
                  </a:lnTo>
                  <a:lnTo>
                    <a:pt x="15" y="58"/>
                  </a:lnTo>
                  <a:lnTo>
                    <a:pt x="19" y="41"/>
                  </a:lnTo>
                  <a:lnTo>
                    <a:pt x="21" y="22"/>
                  </a:lnTo>
                  <a:lnTo>
                    <a:pt x="22" y="5"/>
                  </a:lnTo>
                  <a:lnTo>
                    <a:pt x="22" y="5"/>
                  </a:lnTo>
                  <a:lnTo>
                    <a:pt x="22" y="3"/>
                  </a:lnTo>
                  <a:lnTo>
                    <a:pt x="21" y="1"/>
                  </a:lnTo>
                  <a:lnTo>
                    <a:pt x="17" y="0"/>
                  </a:lnTo>
                  <a:lnTo>
                    <a:pt x="13" y="1"/>
                  </a:lnTo>
                  <a:lnTo>
                    <a:pt x="11" y="3"/>
                  </a:lnTo>
                  <a:lnTo>
                    <a:pt x="10" y="5"/>
                  </a:lnTo>
                  <a:lnTo>
                    <a:pt x="1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8" name="chenying0907 825"/>
            <p:cNvSpPr>
              <a:spLocks/>
            </p:cNvSpPr>
            <p:nvPr/>
          </p:nvSpPr>
          <p:spPr bwMode="auto">
            <a:xfrm>
              <a:off x="4338638" y="3503613"/>
              <a:ext cx="7938" cy="31750"/>
            </a:xfrm>
            <a:custGeom>
              <a:avLst/>
              <a:gdLst/>
              <a:ahLst/>
              <a:cxnLst>
                <a:cxn ang="0">
                  <a:pos x="11" y="6"/>
                </a:cxn>
                <a:cxn ang="0">
                  <a:pos x="11" y="6"/>
                </a:cxn>
                <a:cxn ang="0">
                  <a:pos x="10" y="24"/>
                </a:cxn>
                <a:cxn ang="0">
                  <a:pos x="6" y="41"/>
                </a:cxn>
                <a:cxn ang="0">
                  <a:pos x="2" y="58"/>
                </a:cxn>
                <a:cxn ang="0">
                  <a:pos x="0" y="75"/>
                </a:cxn>
                <a:cxn ang="0">
                  <a:pos x="0" y="75"/>
                </a:cxn>
                <a:cxn ang="0">
                  <a:pos x="0" y="78"/>
                </a:cxn>
                <a:cxn ang="0">
                  <a:pos x="2" y="79"/>
                </a:cxn>
                <a:cxn ang="0">
                  <a:pos x="6" y="80"/>
                </a:cxn>
                <a:cxn ang="0">
                  <a:pos x="10" y="79"/>
                </a:cxn>
                <a:cxn ang="0">
                  <a:pos x="11" y="78"/>
                </a:cxn>
                <a:cxn ang="0">
                  <a:pos x="11" y="75"/>
                </a:cxn>
                <a:cxn ang="0">
                  <a:pos x="11" y="75"/>
                </a:cxn>
                <a:cxn ang="0">
                  <a:pos x="13" y="58"/>
                </a:cxn>
                <a:cxn ang="0">
                  <a:pos x="17" y="41"/>
                </a:cxn>
                <a:cxn ang="0">
                  <a:pos x="20" y="24"/>
                </a:cxn>
                <a:cxn ang="0">
                  <a:pos x="23" y="6"/>
                </a:cxn>
                <a:cxn ang="0">
                  <a:pos x="23" y="6"/>
                </a:cxn>
                <a:cxn ang="0">
                  <a:pos x="23" y="4"/>
                </a:cxn>
                <a:cxn ang="0">
                  <a:pos x="21" y="2"/>
                </a:cxn>
                <a:cxn ang="0">
                  <a:pos x="17" y="0"/>
                </a:cxn>
                <a:cxn ang="0">
                  <a:pos x="13" y="2"/>
                </a:cxn>
                <a:cxn ang="0">
                  <a:pos x="12" y="4"/>
                </a:cxn>
                <a:cxn ang="0">
                  <a:pos x="11" y="6"/>
                </a:cxn>
                <a:cxn ang="0">
                  <a:pos x="11" y="6"/>
                </a:cxn>
              </a:cxnLst>
              <a:rect l="0" t="0" r="r" b="b"/>
              <a:pathLst>
                <a:path w="23" h="80">
                  <a:moveTo>
                    <a:pt x="11" y="6"/>
                  </a:moveTo>
                  <a:lnTo>
                    <a:pt x="11" y="6"/>
                  </a:lnTo>
                  <a:lnTo>
                    <a:pt x="10" y="24"/>
                  </a:lnTo>
                  <a:lnTo>
                    <a:pt x="6" y="41"/>
                  </a:lnTo>
                  <a:lnTo>
                    <a:pt x="2" y="58"/>
                  </a:lnTo>
                  <a:lnTo>
                    <a:pt x="0" y="75"/>
                  </a:lnTo>
                  <a:lnTo>
                    <a:pt x="0" y="75"/>
                  </a:lnTo>
                  <a:lnTo>
                    <a:pt x="0" y="78"/>
                  </a:lnTo>
                  <a:lnTo>
                    <a:pt x="2" y="79"/>
                  </a:lnTo>
                  <a:lnTo>
                    <a:pt x="6" y="80"/>
                  </a:lnTo>
                  <a:lnTo>
                    <a:pt x="10" y="79"/>
                  </a:lnTo>
                  <a:lnTo>
                    <a:pt x="11" y="78"/>
                  </a:lnTo>
                  <a:lnTo>
                    <a:pt x="11" y="75"/>
                  </a:lnTo>
                  <a:lnTo>
                    <a:pt x="11" y="75"/>
                  </a:lnTo>
                  <a:lnTo>
                    <a:pt x="13" y="58"/>
                  </a:lnTo>
                  <a:lnTo>
                    <a:pt x="17" y="41"/>
                  </a:lnTo>
                  <a:lnTo>
                    <a:pt x="20" y="24"/>
                  </a:lnTo>
                  <a:lnTo>
                    <a:pt x="23" y="6"/>
                  </a:lnTo>
                  <a:lnTo>
                    <a:pt x="23" y="6"/>
                  </a:lnTo>
                  <a:lnTo>
                    <a:pt x="23" y="4"/>
                  </a:lnTo>
                  <a:lnTo>
                    <a:pt x="21" y="2"/>
                  </a:lnTo>
                  <a:lnTo>
                    <a:pt x="17" y="0"/>
                  </a:lnTo>
                  <a:lnTo>
                    <a:pt x="13" y="2"/>
                  </a:lnTo>
                  <a:lnTo>
                    <a:pt x="12" y="4"/>
                  </a:lnTo>
                  <a:lnTo>
                    <a:pt x="11" y="6"/>
                  </a:lnTo>
                  <a:lnTo>
                    <a:pt x="11"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69" name="chenying0907 826"/>
            <p:cNvSpPr>
              <a:spLocks/>
            </p:cNvSpPr>
            <p:nvPr/>
          </p:nvSpPr>
          <p:spPr bwMode="auto">
            <a:xfrm>
              <a:off x="4364038" y="3490913"/>
              <a:ext cx="4763" cy="22225"/>
            </a:xfrm>
            <a:custGeom>
              <a:avLst/>
              <a:gdLst/>
              <a:ahLst/>
              <a:cxnLst>
                <a:cxn ang="0">
                  <a:pos x="0" y="6"/>
                </a:cxn>
                <a:cxn ang="0">
                  <a:pos x="0" y="51"/>
                </a:cxn>
                <a:cxn ang="0">
                  <a:pos x="0" y="51"/>
                </a:cxn>
                <a:cxn ang="0">
                  <a:pos x="0" y="54"/>
                </a:cxn>
                <a:cxn ang="0">
                  <a:pos x="2" y="55"/>
                </a:cxn>
                <a:cxn ang="0">
                  <a:pos x="6" y="57"/>
                </a:cxn>
                <a:cxn ang="0">
                  <a:pos x="10" y="55"/>
                </a:cxn>
                <a:cxn ang="0">
                  <a:pos x="11" y="54"/>
                </a:cxn>
                <a:cxn ang="0">
                  <a:pos x="12" y="51"/>
                </a:cxn>
                <a:cxn ang="0">
                  <a:pos x="12" y="6"/>
                </a:cxn>
                <a:cxn ang="0">
                  <a:pos x="12" y="6"/>
                </a:cxn>
                <a:cxn ang="0">
                  <a:pos x="11" y="3"/>
                </a:cxn>
                <a:cxn ang="0">
                  <a:pos x="10" y="2"/>
                </a:cxn>
                <a:cxn ang="0">
                  <a:pos x="6" y="0"/>
                </a:cxn>
                <a:cxn ang="0">
                  <a:pos x="2" y="2"/>
                </a:cxn>
                <a:cxn ang="0">
                  <a:pos x="0" y="3"/>
                </a:cxn>
                <a:cxn ang="0">
                  <a:pos x="0" y="6"/>
                </a:cxn>
                <a:cxn ang="0">
                  <a:pos x="0" y="6"/>
                </a:cxn>
              </a:cxnLst>
              <a:rect l="0" t="0" r="r" b="b"/>
              <a:pathLst>
                <a:path w="12" h="57">
                  <a:moveTo>
                    <a:pt x="0" y="6"/>
                  </a:moveTo>
                  <a:lnTo>
                    <a:pt x="0" y="51"/>
                  </a:lnTo>
                  <a:lnTo>
                    <a:pt x="0" y="51"/>
                  </a:lnTo>
                  <a:lnTo>
                    <a:pt x="0" y="54"/>
                  </a:lnTo>
                  <a:lnTo>
                    <a:pt x="2" y="55"/>
                  </a:lnTo>
                  <a:lnTo>
                    <a:pt x="6" y="57"/>
                  </a:lnTo>
                  <a:lnTo>
                    <a:pt x="10" y="55"/>
                  </a:lnTo>
                  <a:lnTo>
                    <a:pt x="11" y="54"/>
                  </a:lnTo>
                  <a:lnTo>
                    <a:pt x="12" y="51"/>
                  </a:lnTo>
                  <a:lnTo>
                    <a:pt x="12" y="6"/>
                  </a:lnTo>
                  <a:lnTo>
                    <a:pt x="12" y="6"/>
                  </a:lnTo>
                  <a:lnTo>
                    <a:pt x="11" y="3"/>
                  </a:lnTo>
                  <a:lnTo>
                    <a:pt x="10" y="2"/>
                  </a:lnTo>
                  <a:lnTo>
                    <a:pt x="6" y="0"/>
                  </a:lnTo>
                  <a:lnTo>
                    <a:pt x="2" y="2"/>
                  </a:lnTo>
                  <a:lnTo>
                    <a:pt x="0" y="3"/>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0" name="chenying0907 827"/>
            <p:cNvSpPr>
              <a:spLocks/>
            </p:cNvSpPr>
            <p:nvPr/>
          </p:nvSpPr>
          <p:spPr bwMode="auto">
            <a:xfrm>
              <a:off x="4368801" y="3552826"/>
              <a:ext cx="6350" cy="28575"/>
            </a:xfrm>
            <a:custGeom>
              <a:avLst/>
              <a:gdLst/>
              <a:ahLst/>
              <a:cxnLst>
                <a:cxn ang="0">
                  <a:pos x="8" y="5"/>
                </a:cxn>
                <a:cxn ang="0">
                  <a:pos x="8" y="5"/>
                </a:cxn>
                <a:cxn ang="0">
                  <a:pos x="7" y="21"/>
                </a:cxn>
                <a:cxn ang="0">
                  <a:pos x="4" y="37"/>
                </a:cxn>
                <a:cxn ang="0">
                  <a:pos x="2" y="51"/>
                </a:cxn>
                <a:cxn ang="0">
                  <a:pos x="0" y="67"/>
                </a:cxn>
                <a:cxn ang="0">
                  <a:pos x="0" y="67"/>
                </a:cxn>
                <a:cxn ang="0">
                  <a:pos x="0" y="69"/>
                </a:cxn>
                <a:cxn ang="0">
                  <a:pos x="2" y="71"/>
                </a:cxn>
                <a:cxn ang="0">
                  <a:pos x="5" y="72"/>
                </a:cxn>
                <a:cxn ang="0">
                  <a:pos x="9" y="71"/>
                </a:cxn>
                <a:cxn ang="0">
                  <a:pos x="11" y="69"/>
                </a:cxn>
                <a:cxn ang="0">
                  <a:pos x="11" y="67"/>
                </a:cxn>
                <a:cxn ang="0">
                  <a:pos x="11" y="67"/>
                </a:cxn>
                <a:cxn ang="0">
                  <a:pos x="12" y="51"/>
                </a:cxn>
                <a:cxn ang="0">
                  <a:pos x="15" y="37"/>
                </a:cxn>
                <a:cxn ang="0">
                  <a:pos x="17" y="21"/>
                </a:cxn>
                <a:cxn ang="0">
                  <a:pos x="19" y="5"/>
                </a:cxn>
                <a:cxn ang="0">
                  <a:pos x="19" y="5"/>
                </a:cxn>
                <a:cxn ang="0">
                  <a:pos x="19" y="4"/>
                </a:cxn>
                <a:cxn ang="0">
                  <a:pos x="17" y="1"/>
                </a:cxn>
                <a:cxn ang="0">
                  <a:pos x="13" y="0"/>
                </a:cxn>
                <a:cxn ang="0">
                  <a:pos x="9" y="1"/>
                </a:cxn>
                <a:cxn ang="0">
                  <a:pos x="8" y="4"/>
                </a:cxn>
                <a:cxn ang="0">
                  <a:pos x="8" y="5"/>
                </a:cxn>
                <a:cxn ang="0">
                  <a:pos x="8" y="5"/>
                </a:cxn>
              </a:cxnLst>
              <a:rect l="0" t="0" r="r" b="b"/>
              <a:pathLst>
                <a:path w="19" h="72">
                  <a:moveTo>
                    <a:pt x="8" y="5"/>
                  </a:moveTo>
                  <a:lnTo>
                    <a:pt x="8" y="5"/>
                  </a:lnTo>
                  <a:lnTo>
                    <a:pt x="7" y="21"/>
                  </a:lnTo>
                  <a:lnTo>
                    <a:pt x="4" y="37"/>
                  </a:lnTo>
                  <a:lnTo>
                    <a:pt x="2" y="51"/>
                  </a:lnTo>
                  <a:lnTo>
                    <a:pt x="0" y="67"/>
                  </a:lnTo>
                  <a:lnTo>
                    <a:pt x="0" y="67"/>
                  </a:lnTo>
                  <a:lnTo>
                    <a:pt x="0" y="69"/>
                  </a:lnTo>
                  <a:lnTo>
                    <a:pt x="2" y="71"/>
                  </a:lnTo>
                  <a:lnTo>
                    <a:pt x="5" y="72"/>
                  </a:lnTo>
                  <a:lnTo>
                    <a:pt x="9" y="71"/>
                  </a:lnTo>
                  <a:lnTo>
                    <a:pt x="11" y="69"/>
                  </a:lnTo>
                  <a:lnTo>
                    <a:pt x="11" y="67"/>
                  </a:lnTo>
                  <a:lnTo>
                    <a:pt x="11" y="67"/>
                  </a:lnTo>
                  <a:lnTo>
                    <a:pt x="12" y="51"/>
                  </a:lnTo>
                  <a:lnTo>
                    <a:pt x="15" y="37"/>
                  </a:lnTo>
                  <a:lnTo>
                    <a:pt x="17" y="21"/>
                  </a:lnTo>
                  <a:lnTo>
                    <a:pt x="19" y="5"/>
                  </a:lnTo>
                  <a:lnTo>
                    <a:pt x="19" y="5"/>
                  </a:lnTo>
                  <a:lnTo>
                    <a:pt x="19" y="4"/>
                  </a:lnTo>
                  <a:lnTo>
                    <a:pt x="17" y="1"/>
                  </a:lnTo>
                  <a:lnTo>
                    <a:pt x="13" y="0"/>
                  </a:lnTo>
                  <a:lnTo>
                    <a:pt x="9" y="1"/>
                  </a:lnTo>
                  <a:lnTo>
                    <a:pt x="8" y="4"/>
                  </a:lnTo>
                  <a:lnTo>
                    <a:pt x="8" y="5"/>
                  </a:lnTo>
                  <a:lnTo>
                    <a:pt x="8"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1" name="chenying0907 828"/>
            <p:cNvSpPr>
              <a:spLocks/>
            </p:cNvSpPr>
            <p:nvPr/>
          </p:nvSpPr>
          <p:spPr bwMode="auto">
            <a:xfrm>
              <a:off x="4384676" y="3568701"/>
              <a:ext cx="7938" cy="31750"/>
            </a:xfrm>
            <a:custGeom>
              <a:avLst/>
              <a:gdLst/>
              <a:ahLst/>
              <a:cxnLst>
                <a:cxn ang="0">
                  <a:pos x="9" y="6"/>
                </a:cxn>
                <a:cxn ang="0">
                  <a:pos x="9" y="6"/>
                </a:cxn>
                <a:cxn ang="0">
                  <a:pos x="6" y="13"/>
                </a:cxn>
                <a:cxn ang="0">
                  <a:pos x="5" y="21"/>
                </a:cxn>
                <a:cxn ang="0">
                  <a:pos x="2" y="29"/>
                </a:cxn>
                <a:cxn ang="0">
                  <a:pos x="1" y="37"/>
                </a:cxn>
                <a:cxn ang="0">
                  <a:pos x="1" y="37"/>
                </a:cxn>
                <a:cxn ang="0">
                  <a:pos x="0" y="55"/>
                </a:cxn>
                <a:cxn ang="0">
                  <a:pos x="1" y="74"/>
                </a:cxn>
                <a:cxn ang="0">
                  <a:pos x="1" y="74"/>
                </a:cxn>
                <a:cxn ang="0">
                  <a:pos x="1" y="77"/>
                </a:cxn>
                <a:cxn ang="0">
                  <a:pos x="2" y="78"/>
                </a:cxn>
                <a:cxn ang="0">
                  <a:pos x="6" y="80"/>
                </a:cxn>
                <a:cxn ang="0">
                  <a:pos x="10" y="78"/>
                </a:cxn>
                <a:cxn ang="0">
                  <a:pos x="12" y="77"/>
                </a:cxn>
                <a:cxn ang="0">
                  <a:pos x="12" y="74"/>
                </a:cxn>
                <a:cxn ang="0">
                  <a:pos x="12" y="40"/>
                </a:cxn>
                <a:cxn ang="0">
                  <a:pos x="12" y="40"/>
                </a:cxn>
                <a:cxn ang="0">
                  <a:pos x="13" y="31"/>
                </a:cxn>
                <a:cxn ang="0">
                  <a:pos x="15" y="23"/>
                </a:cxn>
                <a:cxn ang="0">
                  <a:pos x="18" y="14"/>
                </a:cxn>
                <a:cxn ang="0">
                  <a:pos x="19" y="6"/>
                </a:cxn>
                <a:cxn ang="0">
                  <a:pos x="19" y="6"/>
                </a:cxn>
                <a:cxn ang="0">
                  <a:pos x="19" y="4"/>
                </a:cxn>
                <a:cxn ang="0">
                  <a:pos x="18" y="1"/>
                </a:cxn>
                <a:cxn ang="0">
                  <a:pos x="17" y="1"/>
                </a:cxn>
                <a:cxn ang="0">
                  <a:pos x="14" y="0"/>
                </a:cxn>
                <a:cxn ang="0">
                  <a:pos x="10" y="1"/>
                </a:cxn>
                <a:cxn ang="0">
                  <a:pos x="9" y="4"/>
                </a:cxn>
                <a:cxn ang="0">
                  <a:pos x="9" y="6"/>
                </a:cxn>
                <a:cxn ang="0">
                  <a:pos x="9" y="6"/>
                </a:cxn>
              </a:cxnLst>
              <a:rect l="0" t="0" r="r" b="b"/>
              <a:pathLst>
                <a:path w="19" h="80">
                  <a:moveTo>
                    <a:pt x="9" y="6"/>
                  </a:moveTo>
                  <a:lnTo>
                    <a:pt x="9" y="6"/>
                  </a:lnTo>
                  <a:lnTo>
                    <a:pt x="6" y="13"/>
                  </a:lnTo>
                  <a:lnTo>
                    <a:pt x="5" y="21"/>
                  </a:lnTo>
                  <a:lnTo>
                    <a:pt x="2" y="29"/>
                  </a:lnTo>
                  <a:lnTo>
                    <a:pt x="1" y="37"/>
                  </a:lnTo>
                  <a:lnTo>
                    <a:pt x="1" y="37"/>
                  </a:lnTo>
                  <a:lnTo>
                    <a:pt x="0" y="55"/>
                  </a:lnTo>
                  <a:lnTo>
                    <a:pt x="1" y="74"/>
                  </a:lnTo>
                  <a:lnTo>
                    <a:pt x="1" y="74"/>
                  </a:lnTo>
                  <a:lnTo>
                    <a:pt x="1" y="77"/>
                  </a:lnTo>
                  <a:lnTo>
                    <a:pt x="2" y="78"/>
                  </a:lnTo>
                  <a:lnTo>
                    <a:pt x="6" y="80"/>
                  </a:lnTo>
                  <a:lnTo>
                    <a:pt x="10" y="78"/>
                  </a:lnTo>
                  <a:lnTo>
                    <a:pt x="12" y="77"/>
                  </a:lnTo>
                  <a:lnTo>
                    <a:pt x="12" y="74"/>
                  </a:lnTo>
                  <a:lnTo>
                    <a:pt x="12" y="40"/>
                  </a:lnTo>
                  <a:lnTo>
                    <a:pt x="12" y="40"/>
                  </a:lnTo>
                  <a:lnTo>
                    <a:pt x="13" y="31"/>
                  </a:lnTo>
                  <a:lnTo>
                    <a:pt x="15" y="23"/>
                  </a:lnTo>
                  <a:lnTo>
                    <a:pt x="18" y="14"/>
                  </a:lnTo>
                  <a:lnTo>
                    <a:pt x="19" y="6"/>
                  </a:lnTo>
                  <a:lnTo>
                    <a:pt x="19" y="6"/>
                  </a:lnTo>
                  <a:lnTo>
                    <a:pt x="19" y="4"/>
                  </a:lnTo>
                  <a:lnTo>
                    <a:pt x="18" y="1"/>
                  </a:lnTo>
                  <a:lnTo>
                    <a:pt x="17" y="1"/>
                  </a:lnTo>
                  <a:lnTo>
                    <a:pt x="14" y="0"/>
                  </a:lnTo>
                  <a:lnTo>
                    <a:pt x="10" y="1"/>
                  </a:lnTo>
                  <a:lnTo>
                    <a:pt x="9" y="4"/>
                  </a:lnTo>
                  <a:lnTo>
                    <a:pt x="9" y="6"/>
                  </a:lnTo>
                  <a:lnTo>
                    <a:pt x="9"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2" name="chenying0907 829"/>
            <p:cNvSpPr>
              <a:spLocks/>
            </p:cNvSpPr>
            <p:nvPr/>
          </p:nvSpPr>
          <p:spPr bwMode="auto">
            <a:xfrm>
              <a:off x="4400551" y="3581401"/>
              <a:ext cx="4763" cy="22225"/>
            </a:xfrm>
            <a:custGeom>
              <a:avLst/>
              <a:gdLst/>
              <a:ahLst/>
              <a:cxnLst>
                <a:cxn ang="0">
                  <a:pos x="0" y="6"/>
                </a:cxn>
                <a:cxn ang="0">
                  <a:pos x="0" y="48"/>
                </a:cxn>
                <a:cxn ang="0">
                  <a:pos x="0" y="48"/>
                </a:cxn>
                <a:cxn ang="0">
                  <a:pos x="0" y="51"/>
                </a:cxn>
                <a:cxn ang="0">
                  <a:pos x="1" y="52"/>
                </a:cxn>
                <a:cxn ang="0">
                  <a:pos x="5" y="54"/>
                </a:cxn>
                <a:cxn ang="0">
                  <a:pos x="9" y="52"/>
                </a:cxn>
                <a:cxn ang="0">
                  <a:pos x="10" y="51"/>
                </a:cxn>
                <a:cxn ang="0">
                  <a:pos x="12" y="48"/>
                </a:cxn>
                <a:cxn ang="0">
                  <a:pos x="12" y="6"/>
                </a:cxn>
                <a:cxn ang="0">
                  <a:pos x="12" y="6"/>
                </a:cxn>
                <a:cxn ang="0">
                  <a:pos x="10" y="4"/>
                </a:cxn>
                <a:cxn ang="0">
                  <a:pos x="9" y="3"/>
                </a:cxn>
                <a:cxn ang="0">
                  <a:pos x="5" y="0"/>
                </a:cxn>
                <a:cxn ang="0">
                  <a:pos x="1" y="3"/>
                </a:cxn>
                <a:cxn ang="0">
                  <a:pos x="0" y="4"/>
                </a:cxn>
                <a:cxn ang="0">
                  <a:pos x="0" y="6"/>
                </a:cxn>
                <a:cxn ang="0">
                  <a:pos x="0" y="6"/>
                </a:cxn>
              </a:cxnLst>
              <a:rect l="0" t="0" r="r" b="b"/>
              <a:pathLst>
                <a:path w="12" h="54">
                  <a:moveTo>
                    <a:pt x="0" y="6"/>
                  </a:moveTo>
                  <a:lnTo>
                    <a:pt x="0" y="48"/>
                  </a:lnTo>
                  <a:lnTo>
                    <a:pt x="0" y="48"/>
                  </a:lnTo>
                  <a:lnTo>
                    <a:pt x="0" y="51"/>
                  </a:lnTo>
                  <a:lnTo>
                    <a:pt x="1" y="52"/>
                  </a:lnTo>
                  <a:lnTo>
                    <a:pt x="5" y="54"/>
                  </a:lnTo>
                  <a:lnTo>
                    <a:pt x="9" y="52"/>
                  </a:lnTo>
                  <a:lnTo>
                    <a:pt x="10" y="51"/>
                  </a:lnTo>
                  <a:lnTo>
                    <a:pt x="12" y="48"/>
                  </a:lnTo>
                  <a:lnTo>
                    <a:pt x="12" y="6"/>
                  </a:lnTo>
                  <a:lnTo>
                    <a:pt x="12" y="6"/>
                  </a:lnTo>
                  <a:lnTo>
                    <a:pt x="10" y="4"/>
                  </a:lnTo>
                  <a:lnTo>
                    <a:pt x="9" y="3"/>
                  </a:lnTo>
                  <a:lnTo>
                    <a:pt x="5" y="0"/>
                  </a:lnTo>
                  <a:lnTo>
                    <a:pt x="1" y="3"/>
                  </a:lnTo>
                  <a:lnTo>
                    <a:pt x="0" y="4"/>
                  </a:lnTo>
                  <a:lnTo>
                    <a:pt x="0" y="6"/>
                  </a:lnTo>
                  <a:lnTo>
                    <a:pt x="0"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3" name="chenying0907 830"/>
            <p:cNvSpPr>
              <a:spLocks/>
            </p:cNvSpPr>
            <p:nvPr/>
          </p:nvSpPr>
          <p:spPr bwMode="auto">
            <a:xfrm>
              <a:off x="4422776" y="3571876"/>
              <a:ext cx="4763" cy="14288"/>
            </a:xfrm>
            <a:custGeom>
              <a:avLst/>
              <a:gdLst/>
              <a:ahLst/>
              <a:cxnLst>
                <a:cxn ang="0">
                  <a:pos x="0" y="5"/>
                </a:cxn>
                <a:cxn ang="0">
                  <a:pos x="0" y="32"/>
                </a:cxn>
                <a:cxn ang="0">
                  <a:pos x="0" y="32"/>
                </a:cxn>
                <a:cxn ang="0">
                  <a:pos x="2" y="35"/>
                </a:cxn>
                <a:cxn ang="0">
                  <a:pos x="3" y="36"/>
                </a:cxn>
                <a:cxn ang="0">
                  <a:pos x="7" y="38"/>
                </a:cxn>
                <a:cxn ang="0">
                  <a:pos x="11" y="36"/>
                </a:cxn>
                <a:cxn ang="0">
                  <a:pos x="12" y="35"/>
                </a:cxn>
                <a:cxn ang="0">
                  <a:pos x="12" y="32"/>
                </a:cxn>
                <a:cxn ang="0">
                  <a:pos x="12" y="5"/>
                </a:cxn>
                <a:cxn ang="0">
                  <a:pos x="12" y="5"/>
                </a:cxn>
                <a:cxn ang="0">
                  <a:pos x="12" y="2"/>
                </a:cxn>
                <a:cxn ang="0">
                  <a:pos x="11" y="1"/>
                </a:cxn>
                <a:cxn ang="0">
                  <a:pos x="7" y="0"/>
                </a:cxn>
                <a:cxn ang="0">
                  <a:pos x="3" y="1"/>
                </a:cxn>
                <a:cxn ang="0">
                  <a:pos x="2" y="2"/>
                </a:cxn>
                <a:cxn ang="0">
                  <a:pos x="0" y="5"/>
                </a:cxn>
                <a:cxn ang="0">
                  <a:pos x="0" y="5"/>
                </a:cxn>
              </a:cxnLst>
              <a:rect l="0" t="0" r="r" b="b"/>
              <a:pathLst>
                <a:path w="12" h="38">
                  <a:moveTo>
                    <a:pt x="0" y="5"/>
                  </a:moveTo>
                  <a:lnTo>
                    <a:pt x="0" y="32"/>
                  </a:lnTo>
                  <a:lnTo>
                    <a:pt x="0" y="32"/>
                  </a:lnTo>
                  <a:lnTo>
                    <a:pt x="2" y="35"/>
                  </a:lnTo>
                  <a:lnTo>
                    <a:pt x="3" y="36"/>
                  </a:lnTo>
                  <a:lnTo>
                    <a:pt x="7" y="38"/>
                  </a:lnTo>
                  <a:lnTo>
                    <a:pt x="11" y="36"/>
                  </a:lnTo>
                  <a:lnTo>
                    <a:pt x="12" y="35"/>
                  </a:lnTo>
                  <a:lnTo>
                    <a:pt x="12" y="32"/>
                  </a:lnTo>
                  <a:lnTo>
                    <a:pt x="12" y="5"/>
                  </a:lnTo>
                  <a:lnTo>
                    <a:pt x="12" y="5"/>
                  </a:lnTo>
                  <a:lnTo>
                    <a:pt x="12" y="2"/>
                  </a:lnTo>
                  <a:lnTo>
                    <a:pt x="11" y="1"/>
                  </a:lnTo>
                  <a:lnTo>
                    <a:pt x="7" y="0"/>
                  </a:lnTo>
                  <a:lnTo>
                    <a:pt x="3" y="1"/>
                  </a:lnTo>
                  <a:lnTo>
                    <a:pt x="2" y="2"/>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4" name="chenying0907 831"/>
            <p:cNvSpPr>
              <a:spLocks/>
            </p:cNvSpPr>
            <p:nvPr/>
          </p:nvSpPr>
          <p:spPr bwMode="auto">
            <a:xfrm>
              <a:off x="4430713" y="3629026"/>
              <a:ext cx="11113" cy="23813"/>
            </a:xfrm>
            <a:custGeom>
              <a:avLst/>
              <a:gdLst/>
              <a:ahLst/>
              <a:cxnLst>
                <a:cxn ang="0">
                  <a:pos x="16" y="3"/>
                </a:cxn>
                <a:cxn ang="0">
                  <a:pos x="16" y="3"/>
                </a:cxn>
                <a:cxn ang="0">
                  <a:pos x="9" y="14"/>
                </a:cxn>
                <a:cxn ang="0">
                  <a:pos x="4" y="27"/>
                </a:cxn>
                <a:cxn ang="0">
                  <a:pos x="1" y="40"/>
                </a:cxn>
                <a:cxn ang="0">
                  <a:pos x="0" y="55"/>
                </a:cxn>
                <a:cxn ang="0">
                  <a:pos x="0" y="55"/>
                </a:cxn>
                <a:cxn ang="0">
                  <a:pos x="0" y="57"/>
                </a:cxn>
                <a:cxn ang="0">
                  <a:pos x="1" y="59"/>
                </a:cxn>
                <a:cxn ang="0">
                  <a:pos x="5" y="60"/>
                </a:cxn>
                <a:cxn ang="0">
                  <a:pos x="9" y="59"/>
                </a:cxn>
                <a:cxn ang="0">
                  <a:pos x="10" y="57"/>
                </a:cxn>
                <a:cxn ang="0">
                  <a:pos x="12" y="55"/>
                </a:cxn>
                <a:cxn ang="0">
                  <a:pos x="12" y="55"/>
                </a:cxn>
                <a:cxn ang="0">
                  <a:pos x="12" y="42"/>
                </a:cxn>
                <a:cxn ang="0">
                  <a:pos x="14" y="30"/>
                </a:cxn>
                <a:cxn ang="0">
                  <a:pos x="20" y="18"/>
                </a:cxn>
                <a:cxn ang="0">
                  <a:pos x="26" y="8"/>
                </a:cxn>
                <a:cxn ang="0">
                  <a:pos x="26" y="8"/>
                </a:cxn>
                <a:cxn ang="0">
                  <a:pos x="27" y="5"/>
                </a:cxn>
                <a:cxn ang="0">
                  <a:pos x="26" y="4"/>
                </a:cxn>
                <a:cxn ang="0">
                  <a:pos x="26" y="3"/>
                </a:cxn>
                <a:cxn ang="0">
                  <a:pos x="23" y="0"/>
                </a:cxn>
                <a:cxn ang="0">
                  <a:pos x="20" y="0"/>
                </a:cxn>
                <a:cxn ang="0">
                  <a:pos x="18" y="0"/>
                </a:cxn>
                <a:cxn ang="0">
                  <a:pos x="16" y="3"/>
                </a:cxn>
                <a:cxn ang="0">
                  <a:pos x="16" y="3"/>
                </a:cxn>
              </a:cxnLst>
              <a:rect l="0" t="0" r="r" b="b"/>
              <a:pathLst>
                <a:path w="27" h="60">
                  <a:moveTo>
                    <a:pt x="16" y="3"/>
                  </a:moveTo>
                  <a:lnTo>
                    <a:pt x="16" y="3"/>
                  </a:lnTo>
                  <a:lnTo>
                    <a:pt x="9" y="14"/>
                  </a:lnTo>
                  <a:lnTo>
                    <a:pt x="4" y="27"/>
                  </a:lnTo>
                  <a:lnTo>
                    <a:pt x="1" y="40"/>
                  </a:lnTo>
                  <a:lnTo>
                    <a:pt x="0" y="55"/>
                  </a:lnTo>
                  <a:lnTo>
                    <a:pt x="0" y="55"/>
                  </a:lnTo>
                  <a:lnTo>
                    <a:pt x="0" y="57"/>
                  </a:lnTo>
                  <a:lnTo>
                    <a:pt x="1" y="59"/>
                  </a:lnTo>
                  <a:lnTo>
                    <a:pt x="5" y="60"/>
                  </a:lnTo>
                  <a:lnTo>
                    <a:pt x="9" y="59"/>
                  </a:lnTo>
                  <a:lnTo>
                    <a:pt x="10" y="57"/>
                  </a:lnTo>
                  <a:lnTo>
                    <a:pt x="12" y="55"/>
                  </a:lnTo>
                  <a:lnTo>
                    <a:pt x="12" y="55"/>
                  </a:lnTo>
                  <a:lnTo>
                    <a:pt x="12" y="42"/>
                  </a:lnTo>
                  <a:lnTo>
                    <a:pt x="14" y="30"/>
                  </a:lnTo>
                  <a:lnTo>
                    <a:pt x="20" y="18"/>
                  </a:lnTo>
                  <a:lnTo>
                    <a:pt x="26" y="8"/>
                  </a:lnTo>
                  <a:lnTo>
                    <a:pt x="26" y="8"/>
                  </a:lnTo>
                  <a:lnTo>
                    <a:pt x="27" y="5"/>
                  </a:lnTo>
                  <a:lnTo>
                    <a:pt x="26" y="4"/>
                  </a:lnTo>
                  <a:lnTo>
                    <a:pt x="26" y="3"/>
                  </a:lnTo>
                  <a:lnTo>
                    <a:pt x="23" y="0"/>
                  </a:lnTo>
                  <a:lnTo>
                    <a:pt x="20" y="0"/>
                  </a:lnTo>
                  <a:lnTo>
                    <a:pt x="18" y="0"/>
                  </a:lnTo>
                  <a:lnTo>
                    <a:pt x="16" y="3"/>
                  </a:lnTo>
                  <a:lnTo>
                    <a:pt x="16"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5" name="chenying0907 832"/>
            <p:cNvSpPr>
              <a:spLocks/>
            </p:cNvSpPr>
            <p:nvPr/>
          </p:nvSpPr>
          <p:spPr bwMode="auto">
            <a:xfrm>
              <a:off x="4441826" y="3636963"/>
              <a:ext cx="11113" cy="25400"/>
            </a:xfrm>
            <a:custGeom>
              <a:avLst/>
              <a:gdLst/>
              <a:ahLst/>
              <a:cxnLst>
                <a:cxn ang="0">
                  <a:pos x="16" y="4"/>
                </a:cxn>
                <a:cxn ang="0">
                  <a:pos x="16" y="4"/>
                </a:cxn>
                <a:cxn ang="0">
                  <a:pos x="12" y="19"/>
                </a:cxn>
                <a:cxn ang="0">
                  <a:pos x="7" y="32"/>
                </a:cxn>
                <a:cxn ang="0">
                  <a:pos x="3" y="45"/>
                </a:cxn>
                <a:cxn ang="0">
                  <a:pos x="1" y="53"/>
                </a:cxn>
                <a:cxn ang="0">
                  <a:pos x="0" y="59"/>
                </a:cxn>
                <a:cxn ang="0">
                  <a:pos x="0" y="59"/>
                </a:cxn>
                <a:cxn ang="0">
                  <a:pos x="1" y="62"/>
                </a:cxn>
                <a:cxn ang="0">
                  <a:pos x="3" y="63"/>
                </a:cxn>
                <a:cxn ang="0">
                  <a:pos x="7" y="64"/>
                </a:cxn>
                <a:cxn ang="0">
                  <a:pos x="10" y="63"/>
                </a:cxn>
                <a:cxn ang="0">
                  <a:pos x="12" y="62"/>
                </a:cxn>
                <a:cxn ang="0">
                  <a:pos x="12" y="59"/>
                </a:cxn>
                <a:cxn ang="0">
                  <a:pos x="12" y="59"/>
                </a:cxn>
                <a:cxn ang="0">
                  <a:pos x="13" y="53"/>
                </a:cxn>
                <a:cxn ang="0">
                  <a:pos x="14" y="46"/>
                </a:cxn>
                <a:cxn ang="0">
                  <a:pos x="18" y="33"/>
                </a:cxn>
                <a:cxn ang="0">
                  <a:pos x="22" y="21"/>
                </a:cxn>
                <a:cxn ang="0">
                  <a:pos x="27" y="8"/>
                </a:cxn>
                <a:cxn ang="0">
                  <a:pos x="27" y="8"/>
                </a:cxn>
                <a:cxn ang="0">
                  <a:pos x="27" y="5"/>
                </a:cxn>
                <a:cxn ang="0">
                  <a:pos x="26" y="3"/>
                </a:cxn>
                <a:cxn ang="0">
                  <a:pos x="22" y="0"/>
                </a:cxn>
                <a:cxn ang="0">
                  <a:pos x="18" y="2"/>
                </a:cxn>
                <a:cxn ang="0">
                  <a:pos x="17" y="3"/>
                </a:cxn>
                <a:cxn ang="0">
                  <a:pos x="16" y="4"/>
                </a:cxn>
                <a:cxn ang="0">
                  <a:pos x="16" y="4"/>
                </a:cxn>
              </a:cxnLst>
              <a:rect l="0" t="0" r="r" b="b"/>
              <a:pathLst>
                <a:path w="27" h="64">
                  <a:moveTo>
                    <a:pt x="16" y="4"/>
                  </a:moveTo>
                  <a:lnTo>
                    <a:pt x="16" y="4"/>
                  </a:lnTo>
                  <a:lnTo>
                    <a:pt x="12" y="19"/>
                  </a:lnTo>
                  <a:lnTo>
                    <a:pt x="7" y="32"/>
                  </a:lnTo>
                  <a:lnTo>
                    <a:pt x="3" y="45"/>
                  </a:lnTo>
                  <a:lnTo>
                    <a:pt x="1" y="53"/>
                  </a:lnTo>
                  <a:lnTo>
                    <a:pt x="0" y="59"/>
                  </a:lnTo>
                  <a:lnTo>
                    <a:pt x="0" y="59"/>
                  </a:lnTo>
                  <a:lnTo>
                    <a:pt x="1" y="62"/>
                  </a:lnTo>
                  <a:lnTo>
                    <a:pt x="3" y="63"/>
                  </a:lnTo>
                  <a:lnTo>
                    <a:pt x="7" y="64"/>
                  </a:lnTo>
                  <a:lnTo>
                    <a:pt x="10" y="63"/>
                  </a:lnTo>
                  <a:lnTo>
                    <a:pt x="12" y="62"/>
                  </a:lnTo>
                  <a:lnTo>
                    <a:pt x="12" y="59"/>
                  </a:lnTo>
                  <a:lnTo>
                    <a:pt x="12" y="59"/>
                  </a:lnTo>
                  <a:lnTo>
                    <a:pt x="13" y="53"/>
                  </a:lnTo>
                  <a:lnTo>
                    <a:pt x="14" y="46"/>
                  </a:lnTo>
                  <a:lnTo>
                    <a:pt x="18" y="33"/>
                  </a:lnTo>
                  <a:lnTo>
                    <a:pt x="22" y="21"/>
                  </a:lnTo>
                  <a:lnTo>
                    <a:pt x="27" y="8"/>
                  </a:lnTo>
                  <a:lnTo>
                    <a:pt x="27" y="8"/>
                  </a:lnTo>
                  <a:lnTo>
                    <a:pt x="27" y="5"/>
                  </a:lnTo>
                  <a:lnTo>
                    <a:pt x="26" y="3"/>
                  </a:lnTo>
                  <a:lnTo>
                    <a:pt x="22" y="0"/>
                  </a:lnTo>
                  <a:lnTo>
                    <a:pt x="18" y="2"/>
                  </a:lnTo>
                  <a:lnTo>
                    <a:pt x="17" y="3"/>
                  </a:lnTo>
                  <a:lnTo>
                    <a:pt x="16" y="4"/>
                  </a:lnTo>
                  <a:lnTo>
                    <a:pt x="1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6" name="chenying0907 833"/>
            <p:cNvSpPr>
              <a:spLocks/>
            </p:cNvSpPr>
            <p:nvPr/>
          </p:nvSpPr>
          <p:spPr bwMode="auto">
            <a:xfrm>
              <a:off x="4467226" y="3646488"/>
              <a:ext cx="4763" cy="25400"/>
            </a:xfrm>
            <a:custGeom>
              <a:avLst/>
              <a:gdLst/>
              <a:ahLst/>
              <a:cxnLst>
                <a:cxn ang="0">
                  <a:pos x="0" y="5"/>
                </a:cxn>
                <a:cxn ang="0">
                  <a:pos x="0" y="59"/>
                </a:cxn>
                <a:cxn ang="0">
                  <a:pos x="0" y="59"/>
                </a:cxn>
                <a:cxn ang="0">
                  <a:pos x="0" y="60"/>
                </a:cxn>
                <a:cxn ang="0">
                  <a:pos x="2" y="62"/>
                </a:cxn>
                <a:cxn ang="0">
                  <a:pos x="6" y="64"/>
                </a:cxn>
                <a:cxn ang="0">
                  <a:pos x="10" y="62"/>
                </a:cxn>
                <a:cxn ang="0">
                  <a:pos x="11" y="60"/>
                </a:cxn>
                <a:cxn ang="0">
                  <a:pos x="12" y="59"/>
                </a:cxn>
                <a:cxn ang="0">
                  <a:pos x="12" y="5"/>
                </a:cxn>
                <a:cxn ang="0">
                  <a:pos x="12" y="5"/>
                </a:cxn>
                <a:cxn ang="0">
                  <a:pos x="11" y="2"/>
                </a:cxn>
                <a:cxn ang="0">
                  <a:pos x="10" y="1"/>
                </a:cxn>
                <a:cxn ang="0">
                  <a:pos x="6" y="0"/>
                </a:cxn>
                <a:cxn ang="0">
                  <a:pos x="2" y="1"/>
                </a:cxn>
                <a:cxn ang="0">
                  <a:pos x="0" y="2"/>
                </a:cxn>
                <a:cxn ang="0">
                  <a:pos x="0" y="5"/>
                </a:cxn>
                <a:cxn ang="0">
                  <a:pos x="0" y="5"/>
                </a:cxn>
              </a:cxnLst>
              <a:rect l="0" t="0" r="r" b="b"/>
              <a:pathLst>
                <a:path w="12" h="64">
                  <a:moveTo>
                    <a:pt x="0" y="5"/>
                  </a:moveTo>
                  <a:lnTo>
                    <a:pt x="0" y="59"/>
                  </a:lnTo>
                  <a:lnTo>
                    <a:pt x="0" y="59"/>
                  </a:lnTo>
                  <a:lnTo>
                    <a:pt x="0" y="60"/>
                  </a:lnTo>
                  <a:lnTo>
                    <a:pt x="2" y="62"/>
                  </a:lnTo>
                  <a:lnTo>
                    <a:pt x="6" y="64"/>
                  </a:lnTo>
                  <a:lnTo>
                    <a:pt x="10" y="62"/>
                  </a:lnTo>
                  <a:lnTo>
                    <a:pt x="11" y="60"/>
                  </a:lnTo>
                  <a:lnTo>
                    <a:pt x="12" y="59"/>
                  </a:lnTo>
                  <a:lnTo>
                    <a:pt x="12" y="5"/>
                  </a:lnTo>
                  <a:lnTo>
                    <a:pt x="12" y="5"/>
                  </a:lnTo>
                  <a:lnTo>
                    <a:pt x="11" y="2"/>
                  </a:lnTo>
                  <a:lnTo>
                    <a:pt x="10" y="1"/>
                  </a:lnTo>
                  <a:lnTo>
                    <a:pt x="6" y="0"/>
                  </a:lnTo>
                  <a:lnTo>
                    <a:pt x="2" y="1"/>
                  </a:lnTo>
                  <a:lnTo>
                    <a:pt x="0" y="2"/>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7" name="chenying0907 834"/>
            <p:cNvSpPr>
              <a:spLocks/>
            </p:cNvSpPr>
            <p:nvPr/>
          </p:nvSpPr>
          <p:spPr bwMode="auto">
            <a:xfrm>
              <a:off x="4483101" y="3641726"/>
              <a:ext cx="6350" cy="15875"/>
            </a:xfrm>
            <a:custGeom>
              <a:avLst/>
              <a:gdLst/>
              <a:ahLst/>
              <a:cxnLst>
                <a:cxn ang="0">
                  <a:pos x="4" y="3"/>
                </a:cxn>
                <a:cxn ang="0">
                  <a:pos x="4" y="3"/>
                </a:cxn>
                <a:cxn ang="0">
                  <a:pos x="2" y="9"/>
                </a:cxn>
                <a:cxn ang="0">
                  <a:pos x="0" y="17"/>
                </a:cxn>
                <a:cxn ang="0">
                  <a:pos x="0" y="31"/>
                </a:cxn>
                <a:cxn ang="0">
                  <a:pos x="0" y="31"/>
                </a:cxn>
                <a:cxn ang="0">
                  <a:pos x="0" y="34"/>
                </a:cxn>
                <a:cxn ang="0">
                  <a:pos x="2" y="37"/>
                </a:cxn>
                <a:cxn ang="0">
                  <a:pos x="6" y="38"/>
                </a:cxn>
                <a:cxn ang="0">
                  <a:pos x="9" y="37"/>
                </a:cxn>
                <a:cxn ang="0">
                  <a:pos x="11" y="34"/>
                </a:cxn>
                <a:cxn ang="0">
                  <a:pos x="12" y="31"/>
                </a:cxn>
                <a:cxn ang="0">
                  <a:pos x="12" y="31"/>
                </a:cxn>
                <a:cxn ang="0">
                  <a:pos x="12" y="20"/>
                </a:cxn>
                <a:cxn ang="0">
                  <a:pos x="12" y="14"/>
                </a:cxn>
                <a:cxn ang="0">
                  <a:pos x="15" y="8"/>
                </a:cxn>
                <a:cxn ang="0">
                  <a:pos x="15" y="8"/>
                </a:cxn>
                <a:cxn ang="0">
                  <a:pos x="15" y="5"/>
                </a:cxn>
                <a:cxn ang="0">
                  <a:pos x="15" y="4"/>
                </a:cxn>
                <a:cxn ang="0">
                  <a:pos x="12" y="0"/>
                </a:cxn>
                <a:cxn ang="0">
                  <a:pos x="9" y="0"/>
                </a:cxn>
                <a:cxn ang="0">
                  <a:pos x="8" y="0"/>
                </a:cxn>
                <a:cxn ang="0">
                  <a:pos x="6" y="0"/>
                </a:cxn>
                <a:cxn ang="0">
                  <a:pos x="4" y="3"/>
                </a:cxn>
                <a:cxn ang="0">
                  <a:pos x="4" y="3"/>
                </a:cxn>
              </a:cxnLst>
              <a:rect l="0" t="0" r="r" b="b"/>
              <a:pathLst>
                <a:path w="15" h="38">
                  <a:moveTo>
                    <a:pt x="4" y="3"/>
                  </a:moveTo>
                  <a:lnTo>
                    <a:pt x="4" y="3"/>
                  </a:lnTo>
                  <a:lnTo>
                    <a:pt x="2" y="9"/>
                  </a:lnTo>
                  <a:lnTo>
                    <a:pt x="0" y="17"/>
                  </a:lnTo>
                  <a:lnTo>
                    <a:pt x="0" y="31"/>
                  </a:lnTo>
                  <a:lnTo>
                    <a:pt x="0" y="31"/>
                  </a:lnTo>
                  <a:lnTo>
                    <a:pt x="0" y="34"/>
                  </a:lnTo>
                  <a:lnTo>
                    <a:pt x="2" y="37"/>
                  </a:lnTo>
                  <a:lnTo>
                    <a:pt x="6" y="38"/>
                  </a:lnTo>
                  <a:lnTo>
                    <a:pt x="9" y="37"/>
                  </a:lnTo>
                  <a:lnTo>
                    <a:pt x="11" y="34"/>
                  </a:lnTo>
                  <a:lnTo>
                    <a:pt x="12" y="31"/>
                  </a:lnTo>
                  <a:lnTo>
                    <a:pt x="12" y="31"/>
                  </a:lnTo>
                  <a:lnTo>
                    <a:pt x="12" y="20"/>
                  </a:lnTo>
                  <a:lnTo>
                    <a:pt x="12" y="14"/>
                  </a:lnTo>
                  <a:lnTo>
                    <a:pt x="15" y="8"/>
                  </a:lnTo>
                  <a:lnTo>
                    <a:pt x="15" y="8"/>
                  </a:lnTo>
                  <a:lnTo>
                    <a:pt x="15" y="5"/>
                  </a:lnTo>
                  <a:lnTo>
                    <a:pt x="15" y="4"/>
                  </a:lnTo>
                  <a:lnTo>
                    <a:pt x="12" y="0"/>
                  </a:lnTo>
                  <a:lnTo>
                    <a:pt x="9" y="0"/>
                  </a:lnTo>
                  <a:lnTo>
                    <a:pt x="8" y="0"/>
                  </a:lnTo>
                  <a:lnTo>
                    <a:pt x="6" y="0"/>
                  </a:lnTo>
                  <a:lnTo>
                    <a:pt x="4" y="3"/>
                  </a:lnTo>
                  <a:lnTo>
                    <a:pt x="4"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8" name="chenying0907 835"/>
            <p:cNvSpPr>
              <a:spLocks/>
            </p:cNvSpPr>
            <p:nvPr/>
          </p:nvSpPr>
          <p:spPr bwMode="auto">
            <a:xfrm>
              <a:off x="4492626" y="3687763"/>
              <a:ext cx="4763" cy="20638"/>
            </a:xfrm>
            <a:custGeom>
              <a:avLst/>
              <a:gdLst/>
              <a:ahLst/>
              <a:cxnLst>
                <a:cxn ang="0">
                  <a:pos x="0" y="5"/>
                </a:cxn>
                <a:cxn ang="0">
                  <a:pos x="0" y="47"/>
                </a:cxn>
                <a:cxn ang="0">
                  <a:pos x="0" y="47"/>
                </a:cxn>
                <a:cxn ang="0">
                  <a:pos x="1" y="49"/>
                </a:cxn>
                <a:cxn ang="0">
                  <a:pos x="2" y="52"/>
                </a:cxn>
                <a:cxn ang="0">
                  <a:pos x="6" y="53"/>
                </a:cxn>
                <a:cxn ang="0">
                  <a:pos x="10" y="52"/>
                </a:cxn>
                <a:cxn ang="0">
                  <a:pos x="11" y="49"/>
                </a:cxn>
                <a:cxn ang="0">
                  <a:pos x="11" y="47"/>
                </a:cxn>
                <a:cxn ang="0">
                  <a:pos x="11" y="5"/>
                </a:cxn>
                <a:cxn ang="0">
                  <a:pos x="11" y="5"/>
                </a:cxn>
                <a:cxn ang="0">
                  <a:pos x="11" y="4"/>
                </a:cxn>
                <a:cxn ang="0">
                  <a:pos x="10" y="1"/>
                </a:cxn>
                <a:cxn ang="0">
                  <a:pos x="6" y="0"/>
                </a:cxn>
                <a:cxn ang="0">
                  <a:pos x="2" y="1"/>
                </a:cxn>
                <a:cxn ang="0">
                  <a:pos x="1" y="4"/>
                </a:cxn>
                <a:cxn ang="0">
                  <a:pos x="0" y="5"/>
                </a:cxn>
                <a:cxn ang="0">
                  <a:pos x="0" y="5"/>
                </a:cxn>
              </a:cxnLst>
              <a:rect l="0" t="0" r="r" b="b"/>
              <a:pathLst>
                <a:path w="11" h="53">
                  <a:moveTo>
                    <a:pt x="0" y="5"/>
                  </a:moveTo>
                  <a:lnTo>
                    <a:pt x="0" y="47"/>
                  </a:lnTo>
                  <a:lnTo>
                    <a:pt x="0" y="47"/>
                  </a:lnTo>
                  <a:lnTo>
                    <a:pt x="1" y="49"/>
                  </a:lnTo>
                  <a:lnTo>
                    <a:pt x="2" y="52"/>
                  </a:lnTo>
                  <a:lnTo>
                    <a:pt x="6" y="53"/>
                  </a:lnTo>
                  <a:lnTo>
                    <a:pt x="10" y="52"/>
                  </a:lnTo>
                  <a:lnTo>
                    <a:pt x="11" y="49"/>
                  </a:lnTo>
                  <a:lnTo>
                    <a:pt x="11" y="47"/>
                  </a:lnTo>
                  <a:lnTo>
                    <a:pt x="11" y="5"/>
                  </a:lnTo>
                  <a:lnTo>
                    <a:pt x="11" y="5"/>
                  </a:lnTo>
                  <a:lnTo>
                    <a:pt x="11" y="4"/>
                  </a:lnTo>
                  <a:lnTo>
                    <a:pt x="10" y="1"/>
                  </a:lnTo>
                  <a:lnTo>
                    <a:pt x="6" y="0"/>
                  </a:lnTo>
                  <a:lnTo>
                    <a:pt x="2" y="1"/>
                  </a:lnTo>
                  <a:lnTo>
                    <a:pt x="1" y="4"/>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79" name="chenying0907 836"/>
            <p:cNvSpPr>
              <a:spLocks/>
            </p:cNvSpPr>
            <p:nvPr/>
          </p:nvSpPr>
          <p:spPr bwMode="auto">
            <a:xfrm>
              <a:off x="4505326" y="3698876"/>
              <a:ext cx="4763" cy="30163"/>
            </a:xfrm>
            <a:custGeom>
              <a:avLst/>
              <a:gdLst/>
              <a:ahLst/>
              <a:cxnLst>
                <a:cxn ang="0">
                  <a:pos x="13" y="43"/>
                </a:cxn>
                <a:cxn ang="0">
                  <a:pos x="13" y="43"/>
                </a:cxn>
                <a:cxn ang="0">
                  <a:pos x="15" y="25"/>
                </a:cxn>
                <a:cxn ang="0">
                  <a:pos x="13" y="6"/>
                </a:cxn>
                <a:cxn ang="0">
                  <a:pos x="13" y="6"/>
                </a:cxn>
                <a:cxn ang="0">
                  <a:pos x="13" y="4"/>
                </a:cxn>
                <a:cxn ang="0">
                  <a:pos x="12" y="2"/>
                </a:cxn>
                <a:cxn ang="0">
                  <a:pos x="8" y="0"/>
                </a:cxn>
                <a:cxn ang="0">
                  <a:pos x="4" y="2"/>
                </a:cxn>
                <a:cxn ang="0">
                  <a:pos x="3" y="4"/>
                </a:cxn>
                <a:cxn ang="0">
                  <a:pos x="3" y="6"/>
                </a:cxn>
                <a:cxn ang="0">
                  <a:pos x="3" y="6"/>
                </a:cxn>
                <a:cxn ang="0">
                  <a:pos x="3" y="26"/>
                </a:cxn>
                <a:cxn ang="0">
                  <a:pos x="2" y="46"/>
                </a:cxn>
                <a:cxn ang="0">
                  <a:pos x="2" y="46"/>
                </a:cxn>
                <a:cxn ang="0">
                  <a:pos x="0" y="59"/>
                </a:cxn>
                <a:cxn ang="0">
                  <a:pos x="0" y="65"/>
                </a:cxn>
                <a:cxn ang="0">
                  <a:pos x="3" y="72"/>
                </a:cxn>
                <a:cxn ang="0">
                  <a:pos x="3" y="72"/>
                </a:cxn>
                <a:cxn ang="0">
                  <a:pos x="4" y="74"/>
                </a:cxn>
                <a:cxn ang="0">
                  <a:pos x="5" y="76"/>
                </a:cxn>
                <a:cxn ang="0">
                  <a:pos x="9" y="76"/>
                </a:cxn>
                <a:cxn ang="0">
                  <a:pos x="12" y="74"/>
                </a:cxn>
                <a:cxn ang="0">
                  <a:pos x="13" y="73"/>
                </a:cxn>
                <a:cxn ang="0">
                  <a:pos x="13" y="72"/>
                </a:cxn>
                <a:cxn ang="0">
                  <a:pos x="13" y="69"/>
                </a:cxn>
                <a:cxn ang="0">
                  <a:pos x="13" y="69"/>
                </a:cxn>
                <a:cxn ang="0">
                  <a:pos x="12" y="63"/>
                </a:cxn>
                <a:cxn ang="0">
                  <a:pos x="12" y="56"/>
                </a:cxn>
                <a:cxn ang="0">
                  <a:pos x="13" y="43"/>
                </a:cxn>
                <a:cxn ang="0">
                  <a:pos x="13" y="43"/>
                </a:cxn>
              </a:cxnLst>
              <a:rect l="0" t="0" r="r" b="b"/>
              <a:pathLst>
                <a:path w="15" h="76">
                  <a:moveTo>
                    <a:pt x="13" y="43"/>
                  </a:moveTo>
                  <a:lnTo>
                    <a:pt x="13" y="43"/>
                  </a:lnTo>
                  <a:lnTo>
                    <a:pt x="15" y="25"/>
                  </a:lnTo>
                  <a:lnTo>
                    <a:pt x="13" y="6"/>
                  </a:lnTo>
                  <a:lnTo>
                    <a:pt x="13" y="6"/>
                  </a:lnTo>
                  <a:lnTo>
                    <a:pt x="13" y="4"/>
                  </a:lnTo>
                  <a:lnTo>
                    <a:pt x="12" y="2"/>
                  </a:lnTo>
                  <a:lnTo>
                    <a:pt x="8" y="0"/>
                  </a:lnTo>
                  <a:lnTo>
                    <a:pt x="4" y="2"/>
                  </a:lnTo>
                  <a:lnTo>
                    <a:pt x="3" y="4"/>
                  </a:lnTo>
                  <a:lnTo>
                    <a:pt x="3" y="6"/>
                  </a:lnTo>
                  <a:lnTo>
                    <a:pt x="3" y="6"/>
                  </a:lnTo>
                  <a:lnTo>
                    <a:pt x="3" y="26"/>
                  </a:lnTo>
                  <a:lnTo>
                    <a:pt x="2" y="46"/>
                  </a:lnTo>
                  <a:lnTo>
                    <a:pt x="2" y="46"/>
                  </a:lnTo>
                  <a:lnTo>
                    <a:pt x="0" y="59"/>
                  </a:lnTo>
                  <a:lnTo>
                    <a:pt x="0" y="65"/>
                  </a:lnTo>
                  <a:lnTo>
                    <a:pt x="3" y="72"/>
                  </a:lnTo>
                  <a:lnTo>
                    <a:pt x="3" y="72"/>
                  </a:lnTo>
                  <a:lnTo>
                    <a:pt x="4" y="74"/>
                  </a:lnTo>
                  <a:lnTo>
                    <a:pt x="5" y="76"/>
                  </a:lnTo>
                  <a:lnTo>
                    <a:pt x="9" y="76"/>
                  </a:lnTo>
                  <a:lnTo>
                    <a:pt x="12" y="74"/>
                  </a:lnTo>
                  <a:lnTo>
                    <a:pt x="13" y="73"/>
                  </a:lnTo>
                  <a:lnTo>
                    <a:pt x="13" y="72"/>
                  </a:lnTo>
                  <a:lnTo>
                    <a:pt x="13" y="69"/>
                  </a:lnTo>
                  <a:lnTo>
                    <a:pt x="13" y="69"/>
                  </a:lnTo>
                  <a:lnTo>
                    <a:pt x="12" y="63"/>
                  </a:lnTo>
                  <a:lnTo>
                    <a:pt x="12" y="56"/>
                  </a:lnTo>
                  <a:lnTo>
                    <a:pt x="13" y="43"/>
                  </a:lnTo>
                  <a:lnTo>
                    <a:pt x="13" y="4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0" name="chenying0907 837"/>
            <p:cNvSpPr>
              <a:spLocks/>
            </p:cNvSpPr>
            <p:nvPr/>
          </p:nvSpPr>
          <p:spPr bwMode="auto">
            <a:xfrm>
              <a:off x="4522788" y="3714751"/>
              <a:ext cx="6350" cy="19050"/>
            </a:xfrm>
            <a:custGeom>
              <a:avLst/>
              <a:gdLst/>
              <a:ahLst/>
              <a:cxnLst>
                <a:cxn ang="0">
                  <a:pos x="16" y="5"/>
                </a:cxn>
                <a:cxn ang="0">
                  <a:pos x="16" y="5"/>
                </a:cxn>
                <a:cxn ang="0">
                  <a:pos x="16" y="3"/>
                </a:cxn>
                <a:cxn ang="0">
                  <a:pos x="15" y="1"/>
                </a:cxn>
                <a:cxn ang="0">
                  <a:pos x="11" y="0"/>
                </a:cxn>
                <a:cxn ang="0">
                  <a:pos x="7" y="1"/>
                </a:cxn>
                <a:cxn ang="0">
                  <a:pos x="6" y="3"/>
                </a:cxn>
                <a:cxn ang="0">
                  <a:pos x="4" y="5"/>
                </a:cxn>
                <a:cxn ang="0">
                  <a:pos x="4" y="5"/>
                </a:cxn>
                <a:cxn ang="0">
                  <a:pos x="3" y="14"/>
                </a:cxn>
                <a:cxn ang="0">
                  <a:pos x="2" y="25"/>
                </a:cxn>
                <a:cxn ang="0">
                  <a:pos x="0" y="34"/>
                </a:cxn>
                <a:cxn ang="0">
                  <a:pos x="0" y="39"/>
                </a:cxn>
                <a:cxn ang="0">
                  <a:pos x="2" y="44"/>
                </a:cxn>
                <a:cxn ang="0">
                  <a:pos x="2" y="44"/>
                </a:cxn>
                <a:cxn ang="0">
                  <a:pos x="3" y="47"/>
                </a:cxn>
                <a:cxn ang="0">
                  <a:pos x="4" y="48"/>
                </a:cxn>
                <a:cxn ang="0">
                  <a:pos x="8" y="48"/>
                </a:cxn>
                <a:cxn ang="0">
                  <a:pos x="12" y="46"/>
                </a:cxn>
                <a:cxn ang="0">
                  <a:pos x="12" y="44"/>
                </a:cxn>
                <a:cxn ang="0">
                  <a:pos x="12" y="42"/>
                </a:cxn>
                <a:cxn ang="0">
                  <a:pos x="12" y="42"/>
                </a:cxn>
                <a:cxn ang="0">
                  <a:pos x="11" y="37"/>
                </a:cxn>
                <a:cxn ang="0">
                  <a:pos x="11" y="33"/>
                </a:cxn>
                <a:cxn ang="0">
                  <a:pos x="14" y="24"/>
                </a:cxn>
                <a:cxn ang="0">
                  <a:pos x="15" y="14"/>
                </a:cxn>
                <a:cxn ang="0">
                  <a:pos x="16" y="5"/>
                </a:cxn>
                <a:cxn ang="0">
                  <a:pos x="16" y="5"/>
                </a:cxn>
              </a:cxnLst>
              <a:rect l="0" t="0" r="r" b="b"/>
              <a:pathLst>
                <a:path w="16" h="48">
                  <a:moveTo>
                    <a:pt x="16" y="5"/>
                  </a:moveTo>
                  <a:lnTo>
                    <a:pt x="16" y="5"/>
                  </a:lnTo>
                  <a:lnTo>
                    <a:pt x="16" y="3"/>
                  </a:lnTo>
                  <a:lnTo>
                    <a:pt x="15" y="1"/>
                  </a:lnTo>
                  <a:lnTo>
                    <a:pt x="11" y="0"/>
                  </a:lnTo>
                  <a:lnTo>
                    <a:pt x="7" y="1"/>
                  </a:lnTo>
                  <a:lnTo>
                    <a:pt x="6" y="3"/>
                  </a:lnTo>
                  <a:lnTo>
                    <a:pt x="4" y="5"/>
                  </a:lnTo>
                  <a:lnTo>
                    <a:pt x="4" y="5"/>
                  </a:lnTo>
                  <a:lnTo>
                    <a:pt x="3" y="14"/>
                  </a:lnTo>
                  <a:lnTo>
                    <a:pt x="2" y="25"/>
                  </a:lnTo>
                  <a:lnTo>
                    <a:pt x="0" y="34"/>
                  </a:lnTo>
                  <a:lnTo>
                    <a:pt x="0" y="39"/>
                  </a:lnTo>
                  <a:lnTo>
                    <a:pt x="2" y="44"/>
                  </a:lnTo>
                  <a:lnTo>
                    <a:pt x="2" y="44"/>
                  </a:lnTo>
                  <a:lnTo>
                    <a:pt x="3" y="47"/>
                  </a:lnTo>
                  <a:lnTo>
                    <a:pt x="4" y="48"/>
                  </a:lnTo>
                  <a:lnTo>
                    <a:pt x="8" y="48"/>
                  </a:lnTo>
                  <a:lnTo>
                    <a:pt x="12" y="46"/>
                  </a:lnTo>
                  <a:lnTo>
                    <a:pt x="12" y="44"/>
                  </a:lnTo>
                  <a:lnTo>
                    <a:pt x="12" y="42"/>
                  </a:lnTo>
                  <a:lnTo>
                    <a:pt x="12" y="42"/>
                  </a:lnTo>
                  <a:lnTo>
                    <a:pt x="11" y="37"/>
                  </a:lnTo>
                  <a:lnTo>
                    <a:pt x="11" y="33"/>
                  </a:lnTo>
                  <a:lnTo>
                    <a:pt x="14" y="24"/>
                  </a:lnTo>
                  <a:lnTo>
                    <a:pt x="15" y="14"/>
                  </a:lnTo>
                  <a:lnTo>
                    <a:pt x="16" y="5"/>
                  </a:lnTo>
                  <a:lnTo>
                    <a:pt x="16"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1" name="chenying0907 838"/>
            <p:cNvSpPr>
              <a:spLocks/>
            </p:cNvSpPr>
            <p:nvPr/>
          </p:nvSpPr>
          <p:spPr bwMode="auto">
            <a:xfrm>
              <a:off x="4538663" y="3703638"/>
              <a:ext cx="4763" cy="19050"/>
            </a:xfrm>
            <a:custGeom>
              <a:avLst/>
              <a:gdLst/>
              <a:ahLst/>
              <a:cxnLst>
                <a:cxn ang="0">
                  <a:pos x="0" y="5"/>
                </a:cxn>
                <a:cxn ang="0">
                  <a:pos x="0" y="40"/>
                </a:cxn>
                <a:cxn ang="0">
                  <a:pos x="0" y="40"/>
                </a:cxn>
                <a:cxn ang="0">
                  <a:pos x="0" y="41"/>
                </a:cxn>
                <a:cxn ang="0">
                  <a:pos x="1" y="44"/>
                </a:cxn>
                <a:cxn ang="0">
                  <a:pos x="5" y="45"/>
                </a:cxn>
                <a:cxn ang="0">
                  <a:pos x="9" y="44"/>
                </a:cxn>
                <a:cxn ang="0">
                  <a:pos x="10" y="41"/>
                </a:cxn>
                <a:cxn ang="0">
                  <a:pos x="10" y="40"/>
                </a:cxn>
                <a:cxn ang="0">
                  <a:pos x="10" y="5"/>
                </a:cxn>
                <a:cxn ang="0">
                  <a:pos x="10" y="5"/>
                </a:cxn>
                <a:cxn ang="0">
                  <a:pos x="10" y="3"/>
                </a:cxn>
                <a:cxn ang="0">
                  <a:pos x="9" y="1"/>
                </a:cxn>
                <a:cxn ang="0">
                  <a:pos x="5" y="0"/>
                </a:cxn>
                <a:cxn ang="0">
                  <a:pos x="1" y="1"/>
                </a:cxn>
                <a:cxn ang="0">
                  <a:pos x="0" y="3"/>
                </a:cxn>
                <a:cxn ang="0">
                  <a:pos x="0" y="5"/>
                </a:cxn>
                <a:cxn ang="0">
                  <a:pos x="0" y="5"/>
                </a:cxn>
              </a:cxnLst>
              <a:rect l="0" t="0" r="r" b="b"/>
              <a:pathLst>
                <a:path w="10" h="45">
                  <a:moveTo>
                    <a:pt x="0" y="5"/>
                  </a:moveTo>
                  <a:lnTo>
                    <a:pt x="0" y="40"/>
                  </a:lnTo>
                  <a:lnTo>
                    <a:pt x="0" y="40"/>
                  </a:lnTo>
                  <a:lnTo>
                    <a:pt x="0" y="41"/>
                  </a:lnTo>
                  <a:lnTo>
                    <a:pt x="1" y="44"/>
                  </a:lnTo>
                  <a:lnTo>
                    <a:pt x="5" y="45"/>
                  </a:lnTo>
                  <a:lnTo>
                    <a:pt x="9" y="44"/>
                  </a:lnTo>
                  <a:lnTo>
                    <a:pt x="10" y="41"/>
                  </a:lnTo>
                  <a:lnTo>
                    <a:pt x="10" y="40"/>
                  </a:lnTo>
                  <a:lnTo>
                    <a:pt x="10" y="5"/>
                  </a:lnTo>
                  <a:lnTo>
                    <a:pt x="10" y="5"/>
                  </a:lnTo>
                  <a:lnTo>
                    <a:pt x="10" y="3"/>
                  </a:lnTo>
                  <a:lnTo>
                    <a:pt x="9" y="1"/>
                  </a:lnTo>
                  <a:lnTo>
                    <a:pt x="5" y="0"/>
                  </a:lnTo>
                  <a:lnTo>
                    <a:pt x="1" y="1"/>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2" name="chenying0907 839"/>
            <p:cNvSpPr>
              <a:spLocks/>
            </p:cNvSpPr>
            <p:nvPr/>
          </p:nvSpPr>
          <p:spPr bwMode="auto">
            <a:xfrm>
              <a:off x="4575176" y="3678238"/>
              <a:ext cx="6350" cy="19050"/>
            </a:xfrm>
            <a:custGeom>
              <a:avLst/>
              <a:gdLst/>
              <a:ahLst/>
              <a:cxnLst>
                <a:cxn ang="0">
                  <a:pos x="16" y="42"/>
                </a:cxn>
                <a:cxn ang="0">
                  <a:pos x="16" y="42"/>
                </a:cxn>
                <a:cxn ang="0">
                  <a:pos x="13" y="33"/>
                </a:cxn>
                <a:cxn ang="0">
                  <a:pos x="12" y="24"/>
                </a:cxn>
                <a:cxn ang="0">
                  <a:pos x="12" y="6"/>
                </a:cxn>
                <a:cxn ang="0">
                  <a:pos x="12" y="6"/>
                </a:cxn>
                <a:cxn ang="0">
                  <a:pos x="12" y="3"/>
                </a:cxn>
                <a:cxn ang="0">
                  <a:pos x="10" y="2"/>
                </a:cxn>
                <a:cxn ang="0">
                  <a:pos x="6" y="0"/>
                </a:cxn>
                <a:cxn ang="0">
                  <a:pos x="2" y="2"/>
                </a:cxn>
                <a:cxn ang="0">
                  <a:pos x="1" y="3"/>
                </a:cxn>
                <a:cxn ang="0">
                  <a:pos x="0" y="6"/>
                </a:cxn>
                <a:cxn ang="0">
                  <a:pos x="0" y="6"/>
                </a:cxn>
                <a:cxn ang="0">
                  <a:pos x="1" y="25"/>
                </a:cxn>
                <a:cxn ang="0">
                  <a:pos x="2" y="36"/>
                </a:cxn>
                <a:cxn ang="0">
                  <a:pos x="4" y="45"/>
                </a:cxn>
                <a:cxn ang="0">
                  <a:pos x="4" y="45"/>
                </a:cxn>
                <a:cxn ang="0">
                  <a:pos x="5" y="48"/>
                </a:cxn>
                <a:cxn ang="0">
                  <a:pos x="8" y="49"/>
                </a:cxn>
                <a:cxn ang="0">
                  <a:pos x="12" y="49"/>
                </a:cxn>
                <a:cxn ang="0">
                  <a:pos x="14" y="46"/>
                </a:cxn>
                <a:cxn ang="0">
                  <a:pos x="16" y="45"/>
                </a:cxn>
                <a:cxn ang="0">
                  <a:pos x="16" y="42"/>
                </a:cxn>
                <a:cxn ang="0">
                  <a:pos x="16" y="42"/>
                </a:cxn>
              </a:cxnLst>
              <a:rect l="0" t="0" r="r" b="b"/>
              <a:pathLst>
                <a:path w="16" h="49">
                  <a:moveTo>
                    <a:pt x="16" y="42"/>
                  </a:moveTo>
                  <a:lnTo>
                    <a:pt x="16" y="42"/>
                  </a:lnTo>
                  <a:lnTo>
                    <a:pt x="13" y="33"/>
                  </a:lnTo>
                  <a:lnTo>
                    <a:pt x="12" y="24"/>
                  </a:lnTo>
                  <a:lnTo>
                    <a:pt x="12" y="6"/>
                  </a:lnTo>
                  <a:lnTo>
                    <a:pt x="12" y="6"/>
                  </a:lnTo>
                  <a:lnTo>
                    <a:pt x="12" y="3"/>
                  </a:lnTo>
                  <a:lnTo>
                    <a:pt x="10" y="2"/>
                  </a:lnTo>
                  <a:lnTo>
                    <a:pt x="6" y="0"/>
                  </a:lnTo>
                  <a:lnTo>
                    <a:pt x="2" y="2"/>
                  </a:lnTo>
                  <a:lnTo>
                    <a:pt x="1" y="3"/>
                  </a:lnTo>
                  <a:lnTo>
                    <a:pt x="0" y="6"/>
                  </a:lnTo>
                  <a:lnTo>
                    <a:pt x="0" y="6"/>
                  </a:lnTo>
                  <a:lnTo>
                    <a:pt x="1" y="25"/>
                  </a:lnTo>
                  <a:lnTo>
                    <a:pt x="2" y="36"/>
                  </a:lnTo>
                  <a:lnTo>
                    <a:pt x="4" y="45"/>
                  </a:lnTo>
                  <a:lnTo>
                    <a:pt x="4" y="45"/>
                  </a:lnTo>
                  <a:lnTo>
                    <a:pt x="5" y="48"/>
                  </a:lnTo>
                  <a:lnTo>
                    <a:pt x="8" y="49"/>
                  </a:lnTo>
                  <a:lnTo>
                    <a:pt x="12" y="49"/>
                  </a:lnTo>
                  <a:lnTo>
                    <a:pt x="14" y="46"/>
                  </a:lnTo>
                  <a:lnTo>
                    <a:pt x="16" y="45"/>
                  </a:lnTo>
                  <a:lnTo>
                    <a:pt x="16" y="42"/>
                  </a:lnTo>
                  <a:lnTo>
                    <a:pt x="16" y="4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3" name="chenying0907 840"/>
            <p:cNvSpPr>
              <a:spLocks/>
            </p:cNvSpPr>
            <p:nvPr/>
          </p:nvSpPr>
          <p:spPr bwMode="auto">
            <a:xfrm>
              <a:off x="4592638" y="3678238"/>
              <a:ext cx="6350" cy="17463"/>
            </a:xfrm>
            <a:custGeom>
              <a:avLst/>
              <a:gdLst/>
              <a:ahLst/>
              <a:cxnLst>
                <a:cxn ang="0">
                  <a:pos x="15" y="34"/>
                </a:cxn>
                <a:cxn ang="0">
                  <a:pos x="15" y="34"/>
                </a:cxn>
                <a:cxn ang="0">
                  <a:pos x="13" y="28"/>
                </a:cxn>
                <a:cxn ang="0">
                  <a:pos x="11" y="20"/>
                </a:cxn>
                <a:cxn ang="0">
                  <a:pos x="11" y="6"/>
                </a:cxn>
                <a:cxn ang="0">
                  <a:pos x="11" y="6"/>
                </a:cxn>
                <a:cxn ang="0">
                  <a:pos x="11" y="3"/>
                </a:cxn>
                <a:cxn ang="0">
                  <a:pos x="10" y="2"/>
                </a:cxn>
                <a:cxn ang="0">
                  <a:pos x="6" y="0"/>
                </a:cxn>
                <a:cxn ang="0">
                  <a:pos x="2" y="2"/>
                </a:cxn>
                <a:cxn ang="0">
                  <a:pos x="1" y="3"/>
                </a:cxn>
                <a:cxn ang="0">
                  <a:pos x="0" y="6"/>
                </a:cxn>
                <a:cxn ang="0">
                  <a:pos x="0" y="6"/>
                </a:cxn>
                <a:cxn ang="0">
                  <a:pos x="1" y="21"/>
                </a:cxn>
                <a:cxn ang="0">
                  <a:pos x="2" y="29"/>
                </a:cxn>
                <a:cxn ang="0">
                  <a:pos x="4" y="37"/>
                </a:cxn>
                <a:cxn ang="0">
                  <a:pos x="4" y="37"/>
                </a:cxn>
                <a:cxn ang="0">
                  <a:pos x="5" y="40"/>
                </a:cxn>
                <a:cxn ang="0">
                  <a:pos x="7" y="41"/>
                </a:cxn>
                <a:cxn ang="0">
                  <a:pos x="11" y="41"/>
                </a:cxn>
                <a:cxn ang="0">
                  <a:pos x="14" y="38"/>
                </a:cxn>
                <a:cxn ang="0">
                  <a:pos x="15" y="37"/>
                </a:cxn>
                <a:cxn ang="0">
                  <a:pos x="15" y="34"/>
                </a:cxn>
                <a:cxn ang="0">
                  <a:pos x="15" y="34"/>
                </a:cxn>
              </a:cxnLst>
              <a:rect l="0" t="0" r="r" b="b"/>
              <a:pathLst>
                <a:path w="15" h="41">
                  <a:moveTo>
                    <a:pt x="15" y="34"/>
                  </a:moveTo>
                  <a:lnTo>
                    <a:pt x="15" y="34"/>
                  </a:lnTo>
                  <a:lnTo>
                    <a:pt x="13" y="28"/>
                  </a:lnTo>
                  <a:lnTo>
                    <a:pt x="11" y="20"/>
                  </a:lnTo>
                  <a:lnTo>
                    <a:pt x="11" y="6"/>
                  </a:lnTo>
                  <a:lnTo>
                    <a:pt x="11" y="6"/>
                  </a:lnTo>
                  <a:lnTo>
                    <a:pt x="11" y="3"/>
                  </a:lnTo>
                  <a:lnTo>
                    <a:pt x="10" y="2"/>
                  </a:lnTo>
                  <a:lnTo>
                    <a:pt x="6" y="0"/>
                  </a:lnTo>
                  <a:lnTo>
                    <a:pt x="2" y="2"/>
                  </a:lnTo>
                  <a:lnTo>
                    <a:pt x="1" y="3"/>
                  </a:lnTo>
                  <a:lnTo>
                    <a:pt x="0" y="6"/>
                  </a:lnTo>
                  <a:lnTo>
                    <a:pt x="0" y="6"/>
                  </a:lnTo>
                  <a:lnTo>
                    <a:pt x="1" y="21"/>
                  </a:lnTo>
                  <a:lnTo>
                    <a:pt x="2" y="29"/>
                  </a:lnTo>
                  <a:lnTo>
                    <a:pt x="4" y="37"/>
                  </a:lnTo>
                  <a:lnTo>
                    <a:pt x="4" y="37"/>
                  </a:lnTo>
                  <a:lnTo>
                    <a:pt x="5" y="40"/>
                  </a:lnTo>
                  <a:lnTo>
                    <a:pt x="7" y="41"/>
                  </a:lnTo>
                  <a:lnTo>
                    <a:pt x="11" y="41"/>
                  </a:lnTo>
                  <a:lnTo>
                    <a:pt x="14" y="38"/>
                  </a:lnTo>
                  <a:lnTo>
                    <a:pt x="15" y="37"/>
                  </a:lnTo>
                  <a:lnTo>
                    <a:pt x="15" y="34"/>
                  </a:lnTo>
                  <a:lnTo>
                    <a:pt x="15"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4" name="chenying0907 841"/>
            <p:cNvSpPr>
              <a:spLocks/>
            </p:cNvSpPr>
            <p:nvPr/>
          </p:nvSpPr>
          <p:spPr bwMode="auto">
            <a:xfrm>
              <a:off x="4608513" y="3670301"/>
              <a:ext cx="4763" cy="19050"/>
            </a:xfrm>
            <a:custGeom>
              <a:avLst/>
              <a:gdLst/>
              <a:ahLst/>
              <a:cxnLst>
                <a:cxn ang="0">
                  <a:pos x="12" y="22"/>
                </a:cxn>
                <a:cxn ang="0">
                  <a:pos x="12" y="22"/>
                </a:cxn>
                <a:cxn ang="0">
                  <a:pos x="13" y="5"/>
                </a:cxn>
                <a:cxn ang="0">
                  <a:pos x="13" y="5"/>
                </a:cxn>
                <a:cxn ang="0">
                  <a:pos x="13" y="4"/>
                </a:cxn>
                <a:cxn ang="0">
                  <a:pos x="12" y="1"/>
                </a:cxn>
                <a:cxn ang="0">
                  <a:pos x="8" y="0"/>
                </a:cxn>
                <a:cxn ang="0">
                  <a:pos x="4" y="1"/>
                </a:cxn>
                <a:cxn ang="0">
                  <a:pos x="3" y="4"/>
                </a:cxn>
                <a:cxn ang="0">
                  <a:pos x="2" y="5"/>
                </a:cxn>
                <a:cxn ang="0">
                  <a:pos x="2" y="5"/>
                </a:cxn>
                <a:cxn ang="0">
                  <a:pos x="0" y="25"/>
                </a:cxn>
                <a:cxn ang="0">
                  <a:pos x="0" y="34"/>
                </a:cxn>
                <a:cxn ang="0">
                  <a:pos x="3" y="43"/>
                </a:cxn>
                <a:cxn ang="0">
                  <a:pos x="3" y="43"/>
                </a:cxn>
                <a:cxn ang="0">
                  <a:pos x="4" y="44"/>
                </a:cxn>
                <a:cxn ang="0">
                  <a:pos x="5" y="46"/>
                </a:cxn>
                <a:cxn ang="0">
                  <a:pos x="8" y="46"/>
                </a:cxn>
                <a:cxn ang="0">
                  <a:pos x="9" y="44"/>
                </a:cxn>
                <a:cxn ang="0">
                  <a:pos x="13" y="42"/>
                </a:cxn>
                <a:cxn ang="0">
                  <a:pos x="13" y="39"/>
                </a:cxn>
                <a:cxn ang="0">
                  <a:pos x="13" y="36"/>
                </a:cxn>
                <a:cxn ang="0">
                  <a:pos x="13" y="36"/>
                </a:cxn>
                <a:cxn ang="0">
                  <a:pos x="12" y="34"/>
                </a:cxn>
                <a:cxn ang="0">
                  <a:pos x="12" y="30"/>
                </a:cxn>
                <a:cxn ang="0">
                  <a:pos x="12" y="22"/>
                </a:cxn>
                <a:cxn ang="0">
                  <a:pos x="12" y="22"/>
                </a:cxn>
              </a:cxnLst>
              <a:rect l="0" t="0" r="r" b="b"/>
              <a:pathLst>
                <a:path w="13" h="46">
                  <a:moveTo>
                    <a:pt x="12" y="22"/>
                  </a:moveTo>
                  <a:lnTo>
                    <a:pt x="12" y="22"/>
                  </a:lnTo>
                  <a:lnTo>
                    <a:pt x="13" y="5"/>
                  </a:lnTo>
                  <a:lnTo>
                    <a:pt x="13" y="5"/>
                  </a:lnTo>
                  <a:lnTo>
                    <a:pt x="13" y="4"/>
                  </a:lnTo>
                  <a:lnTo>
                    <a:pt x="12" y="1"/>
                  </a:lnTo>
                  <a:lnTo>
                    <a:pt x="8" y="0"/>
                  </a:lnTo>
                  <a:lnTo>
                    <a:pt x="4" y="1"/>
                  </a:lnTo>
                  <a:lnTo>
                    <a:pt x="3" y="4"/>
                  </a:lnTo>
                  <a:lnTo>
                    <a:pt x="2" y="5"/>
                  </a:lnTo>
                  <a:lnTo>
                    <a:pt x="2" y="5"/>
                  </a:lnTo>
                  <a:lnTo>
                    <a:pt x="0" y="25"/>
                  </a:lnTo>
                  <a:lnTo>
                    <a:pt x="0" y="34"/>
                  </a:lnTo>
                  <a:lnTo>
                    <a:pt x="3" y="43"/>
                  </a:lnTo>
                  <a:lnTo>
                    <a:pt x="3" y="43"/>
                  </a:lnTo>
                  <a:lnTo>
                    <a:pt x="4" y="44"/>
                  </a:lnTo>
                  <a:lnTo>
                    <a:pt x="5" y="46"/>
                  </a:lnTo>
                  <a:lnTo>
                    <a:pt x="8" y="46"/>
                  </a:lnTo>
                  <a:lnTo>
                    <a:pt x="9" y="44"/>
                  </a:lnTo>
                  <a:lnTo>
                    <a:pt x="13" y="42"/>
                  </a:lnTo>
                  <a:lnTo>
                    <a:pt x="13" y="39"/>
                  </a:lnTo>
                  <a:lnTo>
                    <a:pt x="13" y="36"/>
                  </a:lnTo>
                  <a:lnTo>
                    <a:pt x="13" y="36"/>
                  </a:lnTo>
                  <a:lnTo>
                    <a:pt x="12" y="34"/>
                  </a:lnTo>
                  <a:lnTo>
                    <a:pt x="12" y="30"/>
                  </a:lnTo>
                  <a:lnTo>
                    <a:pt x="12" y="22"/>
                  </a:lnTo>
                  <a:lnTo>
                    <a:pt x="12" y="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5" name="chenying0907 842"/>
            <p:cNvSpPr>
              <a:spLocks/>
            </p:cNvSpPr>
            <p:nvPr/>
          </p:nvSpPr>
          <p:spPr bwMode="auto">
            <a:xfrm>
              <a:off x="4629151" y="3640138"/>
              <a:ext cx="4763" cy="22225"/>
            </a:xfrm>
            <a:custGeom>
              <a:avLst/>
              <a:gdLst/>
              <a:ahLst/>
              <a:cxnLst>
                <a:cxn ang="0">
                  <a:pos x="0" y="5"/>
                </a:cxn>
                <a:cxn ang="0">
                  <a:pos x="0" y="51"/>
                </a:cxn>
                <a:cxn ang="0">
                  <a:pos x="0" y="51"/>
                </a:cxn>
                <a:cxn ang="0">
                  <a:pos x="0" y="54"/>
                </a:cxn>
                <a:cxn ang="0">
                  <a:pos x="2" y="55"/>
                </a:cxn>
                <a:cxn ang="0">
                  <a:pos x="5" y="56"/>
                </a:cxn>
                <a:cxn ang="0">
                  <a:pos x="9" y="55"/>
                </a:cxn>
                <a:cxn ang="0">
                  <a:pos x="11" y="54"/>
                </a:cxn>
                <a:cxn ang="0">
                  <a:pos x="12" y="51"/>
                </a:cxn>
                <a:cxn ang="0">
                  <a:pos x="12" y="5"/>
                </a:cxn>
                <a:cxn ang="0">
                  <a:pos x="12" y="5"/>
                </a:cxn>
                <a:cxn ang="0">
                  <a:pos x="11" y="3"/>
                </a:cxn>
                <a:cxn ang="0">
                  <a:pos x="9" y="1"/>
                </a:cxn>
                <a:cxn ang="0">
                  <a:pos x="5" y="0"/>
                </a:cxn>
                <a:cxn ang="0">
                  <a:pos x="2" y="1"/>
                </a:cxn>
                <a:cxn ang="0">
                  <a:pos x="0" y="3"/>
                </a:cxn>
                <a:cxn ang="0">
                  <a:pos x="0" y="5"/>
                </a:cxn>
                <a:cxn ang="0">
                  <a:pos x="0" y="5"/>
                </a:cxn>
              </a:cxnLst>
              <a:rect l="0" t="0" r="r" b="b"/>
              <a:pathLst>
                <a:path w="12" h="56">
                  <a:moveTo>
                    <a:pt x="0" y="5"/>
                  </a:moveTo>
                  <a:lnTo>
                    <a:pt x="0" y="51"/>
                  </a:lnTo>
                  <a:lnTo>
                    <a:pt x="0" y="51"/>
                  </a:lnTo>
                  <a:lnTo>
                    <a:pt x="0" y="54"/>
                  </a:lnTo>
                  <a:lnTo>
                    <a:pt x="2" y="55"/>
                  </a:lnTo>
                  <a:lnTo>
                    <a:pt x="5" y="56"/>
                  </a:lnTo>
                  <a:lnTo>
                    <a:pt x="9" y="55"/>
                  </a:lnTo>
                  <a:lnTo>
                    <a:pt x="11" y="54"/>
                  </a:lnTo>
                  <a:lnTo>
                    <a:pt x="12" y="51"/>
                  </a:lnTo>
                  <a:lnTo>
                    <a:pt x="12" y="5"/>
                  </a:lnTo>
                  <a:lnTo>
                    <a:pt x="12" y="5"/>
                  </a:lnTo>
                  <a:lnTo>
                    <a:pt x="11" y="3"/>
                  </a:lnTo>
                  <a:lnTo>
                    <a:pt x="9" y="1"/>
                  </a:lnTo>
                  <a:lnTo>
                    <a:pt x="5" y="0"/>
                  </a:lnTo>
                  <a:lnTo>
                    <a:pt x="2" y="1"/>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6" name="chenying0907 843"/>
            <p:cNvSpPr>
              <a:spLocks/>
            </p:cNvSpPr>
            <p:nvPr/>
          </p:nvSpPr>
          <p:spPr bwMode="auto">
            <a:xfrm>
              <a:off x="4648201" y="3641726"/>
              <a:ext cx="6350" cy="17463"/>
            </a:xfrm>
            <a:custGeom>
              <a:avLst/>
              <a:gdLst/>
              <a:ahLst/>
              <a:cxnLst>
                <a:cxn ang="0">
                  <a:pos x="12" y="5"/>
                </a:cxn>
                <a:cxn ang="0">
                  <a:pos x="12" y="5"/>
                </a:cxn>
                <a:cxn ang="0">
                  <a:pos x="10" y="3"/>
                </a:cxn>
                <a:cxn ang="0">
                  <a:pos x="9" y="1"/>
                </a:cxn>
                <a:cxn ang="0">
                  <a:pos x="5" y="0"/>
                </a:cxn>
                <a:cxn ang="0">
                  <a:pos x="1" y="1"/>
                </a:cxn>
                <a:cxn ang="0">
                  <a:pos x="0" y="3"/>
                </a:cxn>
                <a:cxn ang="0">
                  <a:pos x="0" y="5"/>
                </a:cxn>
                <a:cxn ang="0">
                  <a:pos x="0" y="5"/>
                </a:cxn>
                <a:cxn ang="0">
                  <a:pos x="1" y="21"/>
                </a:cxn>
                <a:cxn ang="0">
                  <a:pos x="4" y="35"/>
                </a:cxn>
                <a:cxn ang="0">
                  <a:pos x="4" y="35"/>
                </a:cxn>
                <a:cxn ang="0">
                  <a:pos x="4" y="38"/>
                </a:cxn>
                <a:cxn ang="0">
                  <a:pos x="5" y="40"/>
                </a:cxn>
                <a:cxn ang="0">
                  <a:pos x="9" y="42"/>
                </a:cxn>
                <a:cxn ang="0">
                  <a:pos x="13" y="40"/>
                </a:cxn>
                <a:cxn ang="0">
                  <a:pos x="14" y="38"/>
                </a:cxn>
                <a:cxn ang="0">
                  <a:pos x="16" y="35"/>
                </a:cxn>
                <a:cxn ang="0">
                  <a:pos x="16" y="35"/>
                </a:cxn>
                <a:cxn ang="0">
                  <a:pos x="13" y="21"/>
                </a:cxn>
                <a:cxn ang="0">
                  <a:pos x="12" y="5"/>
                </a:cxn>
                <a:cxn ang="0">
                  <a:pos x="12" y="5"/>
                </a:cxn>
              </a:cxnLst>
              <a:rect l="0" t="0" r="r" b="b"/>
              <a:pathLst>
                <a:path w="16" h="42">
                  <a:moveTo>
                    <a:pt x="12" y="5"/>
                  </a:moveTo>
                  <a:lnTo>
                    <a:pt x="12" y="5"/>
                  </a:lnTo>
                  <a:lnTo>
                    <a:pt x="10" y="3"/>
                  </a:lnTo>
                  <a:lnTo>
                    <a:pt x="9" y="1"/>
                  </a:lnTo>
                  <a:lnTo>
                    <a:pt x="5" y="0"/>
                  </a:lnTo>
                  <a:lnTo>
                    <a:pt x="1" y="1"/>
                  </a:lnTo>
                  <a:lnTo>
                    <a:pt x="0" y="3"/>
                  </a:lnTo>
                  <a:lnTo>
                    <a:pt x="0" y="5"/>
                  </a:lnTo>
                  <a:lnTo>
                    <a:pt x="0" y="5"/>
                  </a:lnTo>
                  <a:lnTo>
                    <a:pt x="1" y="21"/>
                  </a:lnTo>
                  <a:lnTo>
                    <a:pt x="4" y="35"/>
                  </a:lnTo>
                  <a:lnTo>
                    <a:pt x="4" y="35"/>
                  </a:lnTo>
                  <a:lnTo>
                    <a:pt x="4" y="38"/>
                  </a:lnTo>
                  <a:lnTo>
                    <a:pt x="5" y="40"/>
                  </a:lnTo>
                  <a:lnTo>
                    <a:pt x="9" y="42"/>
                  </a:lnTo>
                  <a:lnTo>
                    <a:pt x="13" y="40"/>
                  </a:lnTo>
                  <a:lnTo>
                    <a:pt x="14" y="38"/>
                  </a:lnTo>
                  <a:lnTo>
                    <a:pt x="16" y="35"/>
                  </a:lnTo>
                  <a:lnTo>
                    <a:pt x="16" y="35"/>
                  </a:lnTo>
                  <a:lnTo>
                    <a:pt x="13" y="21"/>
                  </a:lnTo>
                  <a:lnTo>
                    <a:pt x="12" y="5"/>
                  </a:lnTo>
                  <a:lnTo>
                    <a:pt x="1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7" name="chenying0907 844"/>
            <p:cNvSpPr>
              <a:spLocks/>
            </p:cNvSpPr>
            <p:nvPr/>
          </p:nvSpPr>
          <p:spPr bwMode="auto">
            <a:xfrm>
              <a:off x="4668838" y="3640138"/>
              <a:ext cx="4763" cy="14288"/>
            </a:xfrm>
            <a:custGeom>
              <a:avLst/>
              <a:gdLst/>
              <a:ahLst/>
              <a:cxnLst>
                <a:cxn ang="0">
                  <a:pos x="0" y="5"/>
                </a:cxn>
                <a:cxn ang="0">
                  <a:pos x="0" y="33"/>
                </a:cxn>
                <a:cxn ang="0">
                  <a:pos x="0" y="33"/>
                </a:cxn>
                <a:cxn ang="0">
                  <a:pos x="0" y="34"/>
                </a:cxn>
                <a:cxn ang="0">
                  <a:pos x="1" y="37"/>
                </a:cxn>
                <a:cxn ang="0">
                  <a:pos x="5" y="38"/>
                </a:cxn>
                <a:cxn ang="0">
                  <a:pos x="9" y="37"/>
                </a:cxn>
                <a:cxn ang="0">
                  <a:pos x="10" y="34"/>
                </a:cxn>
                <a:cxn ang="0">
                  <a:pos x="10" y="33"/>
                </a:cxn>
                <a:cxn ang="0">
                  <a:pos x="10" y="5"/>
                </a:cxn>
                <a:cxn ang="0">
                  <a:pos x="10" y="5"/>
                </a:cxn>
                <a:cxn ang="0">
                  <a:pos x="10" y="3"/>
                </a:cxn>
                <a:cxn ang="0">
                  <a:pos x="9" y="1"/>
                </a:cxn>
                <a:cxn ang="0">
                  <a:pos x="5" y="0"/>
                </a:cxn>
                <a:cxn ang="0">
                  <a:pos x="1" y="1"/>
                </a:cxn>
                <a:cxn ang="0">
                  <a:pos x="0" y="3"/>
                </a:cxn>
                <a:cxn ang="0">
                  <a:pos x="0" y="5"/>
                </a:cxn>
                <a:cxn ang="0">
                  <a:pos x="0" y="5"/>
                </a:cxn>
              </a:cxnLst>
              <a:rect l="0" t="0" r="r" b="b"/>
              <a:pathLst>
                <a:path w="10" h="38">
                  <a:moveTo>
                    <a:pt x="0" y="5"/>
                  </a:moveTo>
                  <a:lnTo>
                    <a:pt x="0" y="33"/>
                  </a:lnTo>
                  <a:lnTo>
                    <a:pt x="0" y="33"/>
                  </a:lnTo>
                  <a:lnTo>
                    <a:pt x="0" y="34"/>
                  </a:lnTo>
                  <a:lnTo>
                    <a:pt x="1" y="37"/>
                  </a:lnTo>
                  <a:lnTo>
                    <a:pt x="5" y="38"/>
                  </a:lnTo>
                  <a:lnTo>
                    <a:pt x="9" y="37"/>
                  </a:lnTo>
                  <a:lnTo>
                    <a:pt x="10" y="34"/>
                  </a:lnTo>
                  <a:lnTo>
                    <a:pt x="10" y="33"/>
                  </a:lnTo>
                  <a:lnTo>
                    <a:pt x="10" y="5"/>
                  </a:lnTo>
                  <a:lnTo>
                    <a:pt x="10" y="5"/>
                  </a:lnTo>
                  <a:lnTo>
                    <a:pt x="10" y="3"/>
                  </a:lnTo>
                  <a:lnTo>
                    <a:pt x="9" y="1"/>
                  </a:lnTo>
                  <a:lnTo>
                    <a:pt x="5" y="0"/>
                  </a:lnTo>
                  <a:lnTo>
                    <a:pt x="1" y="1"/>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8" name="chenying0907 845"/>
            <p:cNvSpPr>
              <a:spLocks/>
            </p:cNvSpPr>
            <p:nvPr/>
          </p:nvSpPr>
          <p:spPr bwMode="auto">
            <a:xfrm>
              <a:off x="4689476" y="3586163"/>
              <a:ext cx="6350" cy="23813"/>
            </a:xfrm>
            <a:custGeom>
              <a:avLst/>
              <a:gdLst/>
              <a:ahLst/>
              <a:cxnLst>
                <a:cxn ang="0">
                  <a:pos x="7" y="1"/>
                </a:cxn>
                <a:cxn ang="0">
                  <a:pos x="7" y="1"/>
                </a:cxn>
                <a:cxn ang="0">
                  <a:pos x="4" y="6"/>
                </a:cxn>
                <a:cxn ang="0">
                  <a:pos x="1" y="13"/>
                </a:cxn>
                <a:cxn ang="0">
                  <a:pos x="1" y="19"/>
                </a:cxn>
                <a:cxn ang="0">
                  <a:pos x="0" y="26"/>
                </a:cxn>
                <a:cxn ang="0">
                  <a:pos x="1" y="51"/>
                </a:cxn>
                <a:cxn ang="0">
                  <a:pos x="1" y="51"/>
                </a:cxn>
                <a:cxn ang="0">
                  <a:pos x="2" y="53"/>
                </a:cxn>
                <a:cxn ang="0">
                  <a:pos x="4" y="56"/>
                </a:cxn>
                <a:cxn ang="0">
                  <a:pos x="7" y="57"/>
                </a:cxn>
                <a:cxn ang="0">
                  <a:pos x="11" y="56"/>
                </a:cxn>
                <a:cxn ang="0">
                  <a:pos x="13" y="53"/>
                </a:cxn>
                <a:cxn ang="0">
                  <a:pos x="13" y="51"/>
                </a:cxn>
                <a:cxn ang="0">
                  <a:pos x="13" y="51"/>
                </a:cxn>
                <a:cxn ang="0">
                  <a:pos x="13" y="31"/>
                </a:cxn>
                <a:cxn ang="0">
                  <a:pos x="13" y="31"/>
                </a:cxn>
                <a:cxn ang="0">
                  <a:pos x="11" y="19"/>
                </a:cxn>
                <a:cxn ang="0">
                  <a:pos x="13" y="14"/>
                </a:cxn>
                <a:cxn ang="0">
                  <a:pos x="15" y="10"/>
                </a:cxn>
                <a:cxn ang="0">
                  <a:pos x="15" y="10"/>
                </a:cxn>
                <a:cxn ang="0">
                  <a:pos x="17" y="8"/>
                </a:cxn>
                <a:cxn ang="0">
                  <a:pos x="17" y="5"/>
                </a:cxn>
                <a:cxn ang="0">
                  <a:pos x="14" y="1"/>
                </a:cxn>
                <a:cxn ang="0">
                  <a:pos x="13" y="0"/>
                </a:cxn>
                <a:cxn ang="0">
                  <a:pos x="11" y="0"/>
                </a:cxn>
                <a:cxn ang="0">
                  <a:pos x="9" y="0"/>
                </a:cxn>
                <a:cxn ang="0">
                  <a:pos x="7" y="1"/>
                </a:cxn>
                <a:cxn ang="0">
                  <a:pos x="7" y="1"/>
                </a:cxn>
              </a:cxnLst>
              <a:rect l="0" t="0" r="r" b="b"/>
              <a:pathLst>
                <a:path w="17" h="57">
                  <a:moveTo>
                    <a:pt x="7" y="1"/>
                  </a:moveTo>
                  <a:lnTo>
                    <a:pt x="7" y="1"/>
                  </a:lnTo>
                  <a:lnTo>
                    <a:pt x="4" y="6"/>
                  </a:lnTo>
                  <a:lnTo>
                    <a:pt x="1" y="13"/>
                  </a:lnTo>
                  <a:lnTo>
                    <a:pt x="1" y="19"/>
                  </a:lnTo>
                  <a:lnTo>
                    <a:pt x="0" y="26"/>
                  </a:lnTo>
                  <a:lnTo>
                    <a:pt x="1" y="51"/>
                  </a:lnTo>
                  <a:lnTo>
                    <a:pt x="1" y="51"/>
                  </a:lnTo>
                  <a:lnTo>
                    <a:pt x="2" y="53"/>
                  </a:lnTo>
                  <a:lnTo>
                    <a:pt x="4" y="56"/>
                  </a:lnTo>
                  <a:lnTo>
                    <a:pt x="7" y="57"/>
                  </a:lnTo>
                  <a:lnTo>
                    <a:pt x="11" y="56"/>
                  </a:lnTo>
                  <a:lnTo>
                    <a:pt x="13" y="53"/>
                  </a:lnTo>
                  <a:lnTo>
                    <a:pt x="13" y="51"/>
                  </a:lnTo>
                  <a:lnTo>
                    <a:pt x="13" y="51"/>
                  </a:lnTo>
                  <a:lnTo>
                    <a:pt x="13" y="31"/>
                  </a:lnTo>
                  <a:lnTo>
                    <a:pt x="13" y="31"/>
                  </a:lnTo>
                  <a:lnTo>
                    <a:pt x="11" y="19"/>
                  </a:lnTo>
                  <a:lnTo>
                    <a:pt x="13" y="14"/>
                  </a:lnTo>
                  <a:lnTo>
                    <a:pt x="15" y="10"/>
                  </a:lnTo>
                  <a:lnTo>
                    <a:pt x="15" y="10"/>
                  </a:lnTo>
                  <a:lnTo>
                    <a:pt x="17" y="8"/>
                  </a:lnTo>
                  <a:lnTo>
                    <a:pt x="17" y="5"/>
                  </a:lnTo>
                  <a:lnTo>
                    <a:pt x="14" y="1"/>
                  </a:lnTo>
                  <a:lnTo>
                    <a:pt x="13" y="0"/>
                  </a:lnTo>
                  <a:lnTo>
                    <a:pt x="11" y="0"/>
                  </a:lnTo>
                  <a:lnTo>
                    <a:pt x="9" y="0"/>
                  </a:lnTo>
                  <a:lnTo>
                    <a:pt x="7" y="1"/>
                  </a:lnTo>
                  <a:lnTo>
                    <a:pt x="7"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89" name="chenying0907 846"/>
            <p:cNvSpPr>
              <a:spLocks/>
            </p:cNvSpPr>
            <p:nvPr/>
          </p:nvSpPr>
          <p:spPr bwMode="auto">
            <a:xfrm>
              <a:off x="4702176" y="3587751"/>
              <a:ext cx="9525" cy="25400"/>
            </a:xfrm>
            <a:custGeom>
              <a:avLst/>
              <a:gdLst/>
              <a:ahLst/>
              <a:cxnLst>
                <a:cxn ang="0">
                  <a:pos x="10" y="4"/>
                </a:cxn>
                <a:cxn ang="0">
                  <a:pos x="10" y="4"/>
                </a:cxn>
                <a:cxn ang="0">
                  <a:pos x="5" y="17"/>
                </a:cxn>
                <a:cxn ang="0">
                  <a:pos x="1" y="31"/>
                </a:cxn>
                <a:cxn ang="0">
                  <a:pos x="0" y="38"/>
                </a:cxn>
                <a:cxn ang="0">
                  <a:pos x="0" y="44"/>
                </a:cxn>
                <a:cxn ang="0">
                  <a:pos x="1" y="51"/>
                </a:cxn>
                <a:cxn ang="0">
                  <a:pos x="2" y="57"/>
                </a:cxn>
                <a:cxn ang="0">
                  <a:pos x="2" y="57"/>
                </a:cxn>
                <a:cxn ang="0">
                  <a:pos x="4" y="60"/>
                </a:cxn>
                <a:cxn ang="0">
                  <a:pos x="6" y="61"/>
                </a:cxn>
                <a:cxn ang="0">
                  <a:pos x="7" y="61"/>
                </a:cxn>
                <a:cxn ang="0">
                  <a:pos x="10" y="60"/>
                </a:cxn>
                <a:cxn ang="0">
                  <a:pos x="13" y="57"/>
                </a:cxn>
                <a:cxn ang="0">
                  <a:pos x="13" y="55"/>
                </a:cxn>
                <a:cxn ang="0">
                  <a:pos x="13" y="52"/>
                </a:cxn>
                <a:cxn ang="0">
                  <a:pos x="13" y="52"/>
                </a:cxn>
                <a:cxn ang="0">
                  <a:pos x="11" y="47"/>
                </a:cxn>
                <a:cxn ang="0">
                  <a:pos x="10" y="40"/>
                </a:cxn>
                <a:cxn ang="0">
                  <a:pos x="11" y="35"/>
                </a:cxn>
                <a:cxn ang="0">
                  <a:pos x="13" y="28"/>
                </a:cxn>
                <a:cxn ang="0">
                  <a:pos x="17" y="18"/>
                </a:cxn>
                <a:cxn ang="0">
                  <a:pos x="21" y="7"/>
                </a:cxn>
                <a:cxn ang="0">
                  <a:pos x="21" y="7"/>
                </a:cxn>
                <a:cxn ang="0">
                  <a:pos x="21" y="5"/>
                </a:cxn>
                <a:cxn ang="0">
                  <a:pos x="21" y="2"/>
                </a:cxn>
                <a:cxn ang="0">
                  <a:pos x="19" y="1"/>
                </a:cxn>
                <a:cxn ang="0">
                  <a:pos x="17" y="0"/>
                </a:cxn>
                <a:cxn ang="0">
                  <a:pos x="13" y="1"/>
                </a:cxn>
                <a:cxn ang="0">
                  <a:pos x="11" y="2"/>
                </a:cxn>
                <a:cxn ang="0">
                  <a:pos x="10" y="4"/>
                </a:cxn>
                <a:cxn ang="0">
                  <a:pos x="10" y="4"/>
                </a:cxn>
              </a:cxnLst>
              <a:rect l="0" t="0" r="r" b="b"/>
              <a:pathLst>
                <a:path w="21" h="61">
                  <a:moveTo>
                    <a:pt x="10" y="4"/>
                  </a:moveTo>
                  <a:lnTo>
                    <a:pt x="10" y="4"/>
                  </a:lnTo>
                  <a:lnTo>
                    <a:pt x="5" y="17"/>
                  </a:lnTo>
                  <a:lnTo>
                    <a:pt x="1" y="31"/>
                  </a:lnTo>
                  <a:lnTo>
                    <a:pt x="0" y="38"/>
                  </a:lnTo>
                  <a:lnTo>
                    <a:pt x="0" y="44"/>
                  </a:lnTo>
                  <a:lnTo>
                    <a:pt x="1" y="51"/>
                  </a:lnTo>
                  <a:lnTo>
                    <a:pt x="2" y="57"/>
                  </a:lnTo>
                  <a:lnTo>
                    <a:pt x="2" y="57"/>
                  </a:lnTo>
                  <a:lnTo>
                    <a:pt x="4" y="60"/>
                  </a:lnTo>
                  <a:lnTo>
                    <a:pt x="6" y="61"/>
                  </a:lnTo>
                  <a:lnTo>
                    <a:pt x="7" y="61"/>
                  </a:lnTo>
                  <a:lnTo>
                    <a:pt x="10" y="60"/>
                  </a:lnTo>
                  <a:lnTo>
                    <a:pt x="13" y="57"/>
                  </a:lnTo>
                  <a:lnTo>
                    <a:pt x="13" y="55"/>
                  </a:lnTo>
                  <a:lnTo>
                    <a:pt x="13" y="52"/>
                  </a:lnTo>
                  <a:lnTo>
                    <a:pt x="13" y="52"/>
                  </a:lnTo>
                  <a:lnTo>
                    <a:pt x="11" y="47"/>
                  </a:lnTo>
                  <a:lnTo>
                    <a:pt x="10" y="40"/>
                  </a:lnTo>
                  <a:lnTo>
                    <a:pt x="11" y="35"/>
                  </a:lnTo>
                  <a:lnTo>
                    <a:pt x="13" y="28"/>
                  </a:lnTo>
                  <a:lnTo>
                    <a:pt x="17" y="18"/>
                  </a:lnTo>
                  <a:lnTo>
                    <a:pt x="21" y="7"/>
                  </a:lnTo>
                  <a:lnTo>
                    <a:pt x="21" y="7"/>
                  </a:lnTo>
                  <a:lnTo>
                    <a:pt x="21" y="5"/>
                  </a:lnTo>
                  <a:lnTo>
                    <a:pt x="21" y="2"/>
                  </a:lnTo>
                  <a:lnTo>
                    <a:pt x="19" y="1"/>
                  </a:lnTo>
                  <a:lnTo>
                    <a:pt x="17" y="0"/>
                  </a:lnTo>
                  <a:lnTo>
                    <a:pt x="13" y="1"/>
                  </a:lnTo>
                  <a:lnTo>
                    <a:pt x="11" y="2"/>
                  </a:lnTo>
                  <a:lnTo>
                    <a:pt x="10" y="4"/>
                  </a:lnTo>
                  <a:lnTo>
                    <a:pt x="1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0" name="chenying0907 847"/>
            <p:cNvSpPr>
              <a:spLocks/>
            </p:cNvSpPr>
            <p:nvPr/>
          </p:nvSpPr>
          <p:spPr bwMode="auto">
            <a:xfrm>
              <a:off x="4721226" y="3589338"/>
              <a:ext cx="6350" cy="25400"/>
            </a:xfrm>
            <a:custGeom>
              <a:avLst/>
              <a:gdLst/>
              <a:ahLst/>
              <a:cxnLst>
                <a:cxn ang="0">
                  <a:pos x="17" y="5"/>
                </a:cxn>
                <a:cxn ang="0">
                  <a:pos x="17" y="5"/>
                </a:cxn>
                <a:cxn ang="0">
                  <a:pos x="17" y="2"/>
                </a:cxn>
                <a:cxn ang="0">
                  <a:pos x="16" y="1"/>
                </a:cxn>
                <a:cxn ang="0">
                  <a:pos x="12" y="0"/>
                </a:cxn>
                <a:cxn ang="0">
                  <a:pos x="8" y="1"/>
                </a:cxn>
                <a:cxn ang="0">
                  <a:pos x="7" y="2"/>
                </a:cxn>
                <a:cxn ang="0">
                  <a:pos x="7" y="5"/>
                </a:cxn>
                <a:cxn ang="0">
                  <a:pos x="7" y="5"/>
                </a:cxn>
                <a:cxn ang="0">
                  <a:pos x="4" y="18"/>
                </a:cxn>
                <a:cxn ang="0">
                  <a:pos x="2" y="31"/>
                </a:cxn>
                <a:cxn ang="0">
                  <a:pos x="0" y="37"/>
                </a:cxn>
                <a:cxn ang="0">
                  <a:pos x="0" y="44"/>
                </a:cxn>
                <a:cxn ang="0">
                  <a:pos x="2" y="51"/>
                </a:cxn>
                <a:cxn ang="0">
                  <a:pos x="3" y="57"/>
                </a:cxn>
                <a:cxn ang="0">
                  <a:pos x="3" y="57"/>
                </a:cxn>
                <a:cxn ang="0">
                  <a:pos x="4" y="60"/>
                </a:cxn>
                <a:cxn ang="0">
                  <a:pos x="7" y="60"/>
                </a:cxn>
                <a:cxn ang="0">
                  <a:pos x="8" y="61"/>
                </a:cxn>
                <a:cxn ang="0">
                  <a:pos x="11" y="60"/>
                </a:cxn>
                <a:cxn ang="0">
                  <a:pos x="14" y="56"/>
                </a:cxn>
                <a:cxn ang="0">
                  <a:pos x="14" y="54"/>
                </a:cxn>
                <a:cxn ang="0">
                  <a:pos x="14" y="52"/>
                </a:cxn>
                <a:cxn ang="0">
                  <a:pos x="14" y="52"/>
                </a:cxn>
                <a:cxn ang="0">
                  <a:pos x="12" y="47"/>
                </a:cxn>
                <a:cxn ang="0">
                  <a:pos x="11" y="40"/>
                </a:cxn>
                <a:cxn ang="0">
                  <a:pos x="14" y="28"/>
                </a:cxn>
                <a:cxn ang="0">
                  <a:pos x="16" y="17"/>
                </a:cxn>
                <a:cxn ang="0">
                  <a:pos x="17" y="5"/>
                </a:cxn>
                <a:cxn ang="0">
                  <a:pos x="17" y="5"/>
                </a:cxn>
              </a:cxnLst>
              <a:rect l="0" t="0" r="r" b="b"/>
              <a:pathLst>
                <a:path w="17" h="61">
                  <a:moveTo>
                    <a:pt x="17" y="5"/>
                  </a:moveTo>
                  <a:lnTo>
                    <a:pt x="17" y="5"/>
                  </a:lnTo>
                  <a:lnTo>
                    <a:pt x="17" y="2"/>
                  </a:lnTo>
                  <a:lnTo>
                    <a:pt x="16" y="1"/>
                  </a:lnTo>
                  <a:lnTo>
                    <a:pt x="12" y="0"/>
                  </a:lnTo>
                  <a:lnTo>
                    <a:pt x="8" y="1"/>
                  </a:lnTo>
                  <a:lnTo>
                    <a:pt x="7" y="2"/>
                  </a:lnTo>
                  <a:lnTo>
                    <a:pt x="7" y="5"/>
                  </a:lnTo>
                  <a:lnTo>
                    <a:pt x="7" y="5"/>
                  </a:lnTo>
                  <a:lnTo>
                    <a:pt x="4" y="18"/>
                  </a:lnTo>
                  <a:lnTo>
                    <a:pt x="2" y="31"/>
                  </a:lnTo>
                  <a:lnTo>
                    <a:pt x="0" y="37"/>
                  </a:lnTo>
                  <a:lnTo>
                    <a:pt x="0" y="44"/>
                  </a:lnTo>
                  <a:lnTo>
                    <a:pt x="2" y="51"/>
                  </a:lnTo>
                  <a:lnTo>
                    <a:pt x="3" y="57"/>
                  </a:lnTo>
                  <a:lnTo>
                    <a:pt x="3" y="57"/>
                  </a:lnTo>
                  <a:lnTo>
                    <a:pt x="4" y="60"/>
                  </a:lnTo>
                  <a:lnTo>
                    <a:pt x="7" y="60"/>
                  </a:lnTo>
                  <a:lnTo>
                    <a:pt x="8" y="61"/>
                  </a:lnTo>
                  <a:lnTo>
                    <a:pt x="11" y="60"/>
                  </a:lnTo>
                  <a:lnTo>
                    <a:pt x="14" y="56"/>
                  </a:lnTo>
                  <a:lnTo>
                    <a:pt x="14" y="54"/>
                  </a:lnTo>
                  <a:lnTo>
                    <a:pt x="14" y="52"/>
                  </a:lnTo>
                  <a:lnTo>
                    <a:pt x="14" y="52"/>
                  </a:lnTo>
                  <a:lnTo>
                    <a:pt x="12" y="47"/>
                  </a:lnTo>
                  <a:lnTo>
                    <a:pt x="11" y="40"/>
                  </a:lnTo>
                  <a:lnTo>
                    <a:pt x="14" y="28"/>
                  </a:lnTo>
                  <a:lnTo>
                    <a:pt x="16" y="17"/>
                  </a:lnTo>
                  <a:lnTo>
                    <a:pt x="17" y="5"/>
                  </a:lnTo>
                  <a:lnTo>
                    <a:pt x="17"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1" name="chenying0907 848"/>
            <p:cNvSpPr>
              <a:spLocks/>
            </p:cNvSpPr>
            <p:nvPr/>
          </p:nvSpPr>
          <p:spPr bwMode="auto">
            <a:xfrm>
              <a:off x="4748213" y="3521076"/>
              <a:ext cx="3175" cy="30163"/>
            </a:xfrm>
            <a:custGeom>
              <a:avLst/>
              <a:gdLst/>
              <a:ahLst/>
              <a:cxnLst>
                <a:cxn ang="0">
                  <a:pos x="0" y="5"/>
                </a:cxn>
                <a:cxn ang="0">
                  <a:pos x="0" y="71"/>
                </a:cxn>
                <a:cxn ang="0">
                  <a:pos x="0" y="71"/>
                </a:cxn>
                <a:cxn ang="0">
                  <a:pos x="0" y="73"/>
                </a:cxn>
                <a:cxn ang="0">
                  <a:pos x="1" y="75"/>
                </a:cxn>
                <a:cxn ang="0">
                  <a:pos x="5" y="76"/>
                </a:cxn>
                <a:cxn ang="0">
                  <a:pos x="9" y="75"/>
                </a:cxn>
                <a:cxn ang="0">
                  <a:pos x="11" y="73"/>
                </a:cxn>
                <a:cxn ang="0">
                  <a:pos x="12" y="71"/>
                </a:cxn>
                <a:cxn ang="0">
                  <a:pos x="12" y="5"/>
                </a:cxn>
                <a:cxn ang="0">
                  <a:pos x="12" y="5"/>
                </a:cxn>
                <a:cxn ang="0">
                  <a:pos x="11" y="3"/>
                </a:cxn>
                <a:cxn ang="0">
                  <a:pos x="9" y="2"/>
                </a:cxn>
                <a:cxn ang="0">
                  <a:pos x="5" y="0"/>
                </a:cxn>
                <a:cxn ang="0">
                  <a:pos x="1" y="2"/>
                </a:cxn>
                <a:cxn ang="0">
                  <a:pos x="0" y="3"/>
                </a:cxn>
                <a:cxn ang="0">
                  <a:pos x="0" y="5"/>
                </a:cxn>
                <a:cxn ang="0">
                  <a:pos x="0" y="5"/>
                </a:cxn>
              </a:cxnLst>
              <a:rect l="0" t="0" r="r" b="b"/>
              <a:pathLst>
                <a:path w="12" h="76">
                  <a:moveTo>
                    <a:pt x="0" y="5"/>
                  </a:moveTo>
                  <a:lnTo>
                    <a:pt x="0" y="71"/>
                  </a:lnTo>
                  <a:lnTo>
                    <a:pt x="0" y="71"/>
                  </a:lnTo>
                  <a:lnTo>
                    <a:pt x="0" y="73"/>
                  </a:lnTo>
                  <a:lnTo>
                    <a:pt x="1" y="75"/>
                  </a:lnTo>
                  <a:lnTo>
                    <a:pt x="5" y="76"/>
                  </a:lnTo>
                  <a:lnTo>
                    <a:pt x="9" y="75"/>
                  </a:lnTo>
                  <a:lnTo>
                    <a:pt x="11" y="73"/>
                  </a:lnTo>
                  <a:lnTo>
                    <a:pt x="12" y="71"/>
                  </a:lnTo>
                  <a:lnTo>
                    <a:pt x="12" y="5"/>
                  </a:lnTo>
                  <a:lnTo>
                    <a:pt x="12" y="5"/>
                  </a:lnTo>
                  <a:lnTo>
                    <a:pt x="11" y="3"/>
                  </a:lnTo>
                  <a:lnTo>
                    <a:pt x="9" y="2"/>
                  </a:lnTo>
                  <a:lnTo>
                    <a:pt x="5" y="0"/>
                  </a:lnTo>
                  <a:lnTo>
                    <a:pt x="1" y="2"/>
                  </a:lnTo>
                  <a:lnTo>
                    <a:pt x="0" y="3"/>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2" name="chenying0907 849"/>
            <p:cNvSpPr>
              <a:spLocks/>
            </p:cNvSpPr>
            <p:nvPr/>
          </p:nvSpPr>
          <p:spPr bwMode="auto">
            <a:xfrm>
              <a:off x="4762501" y="3519488"/>
              <a:ext cx="6350" cy="25400"/>
            </a:xfrm>
            <a:custGeom>
              <a:avLst/>
              <a:gdLst/>
              <a:ahLst/>
              <a:cxnLst>
                <a:cxn ang="0">
                  <a:pos x="14" y="53"/>
                </a:cxn>
                <a:cxn ang="0">
                  <a:pos x="14" y="53"/>
                </a:cxn>
                <a:cxn ang="0">
                  <a:pos x="13" y="47"/>
                </a:cxn>
                <a:cxn ang="0">
                  <a:pos x="12" y="41"/>
                </a:cxn>
                <a:cxn ang="0">
                  <a:pos x="11" y="29"/>
                </a:cxn>
                <a:cxn ang="0">
                  <a:pos x="12" y="6"/>
                </a:cxn>
                <a:cxn ang="0">
                  <a:pos x="12" y="6"/>
                </a:cxn>
                <a:cxn ang="0">
                  <a:pos x="12" y="4"/>
                </a:cxn>
                <a:cxn ang="0">
                  <a:pos x="11" y="2"/>
                </a:cxn>
                <a:cxn ang="0">
                  <a:pos x="7" y="0"/>
                </a:cxn>
                <a:cxn ang="0">
                  <a:pos x="3" y="2"/>
                </a:cxn>
                <a:cxn ang="0">
                  <a:pos x="1" y="4"/>
                </a:cxn>
                <a:cxn ang="0">
                  <a:pos x="0" y="6"/>
                </a:cxn>
                <a:cxn ang="0">
                  <a:pos x="0" y="6"/>
                </a:cxn>
                <a:cxn ang="0">
                  <a:pos x="0" y="33"/>
                </a:cxn>
                <a:cxn ang="0">
                  <a:pos x="1" y="46"/>
                </a:cxn>
                <a:cxn ang="0">
                  <a:pos x="3" y="53"/>
                </a:cxn>
                <a:cxn ang="0">
                  <a:pos x="5" y="58"/>
                </a:cxn>
                <a:cxn ang="0">
                  <a:pos x="5" y="58"/>
                </a:cxn>
                <a:cxn ang="0">
                  <a:pos x="7" y="60"/>
                </a:cxn>
                <a:cxn ang="0">
                  <a:pos x="8" y="62"/>
                </a:cxn>
                <a:cxn ang="0">
                  <a:pos x="11" y="62"/>
                </a:cxn>
                <a:cxn ang="0">
                  <a:pos x="12" y="60"/>
                </a:cxn>
                <a:cxn ang="0">
                  <a:pos x="14" y="58"/>
                </a:cxn>
                <a:cxn ang="0">
                  <a:pos x="16" y="55"/>
                </a:cxn>
                <a:cxn ang="0">
                  <a:pos x="14" y="53"/>
                </a:cxn>
                <a:cxn ang="0">
                  <a:pos x="14" y="53"/>
                </a:cxn>
              </a:cxnLst>
              <a:rect l="0" t="0" r="r" b="b"/>
              <a:pathLst>
                <a:path w="16" h="62">
                  <a:moveTo>
                    <a:pt x="14" y="53"/>
                  </a:moveTo>
                  <a:lnTo>
                    <a:pt x="14" y="53"/>
                  </a:lnTo>
                  <a:lnTo>
                    <a:pt x="13" y="47"/>
                  </a:lnTo>
                  <a:lnTo>
                    <a:pt x="12" y="41"/>
                  </a:lnTo>
                  <a:lnTo>
                    <a:pt x="11" y="29"/>
                  </a:lnTo>
                  <a:lnTo>
                    <a:pt x="12" y="6"/>
                  </a:lnTo>
                  <a:lnTo>
                    <a:pt x="12" y="6"/>
                  </a:lnTo>
                  <a:lnTo>
                    <a:pt x="12" y="4"/>
                  </a:lnTo>
                  <a:lnTo>
                    <a:pt x="11" y="2"/>
                  </a:lnTo>
                  <a:lnTo>
                    <a:pt x="7" y="0"/>
                  </a:lnTo>
                  <a:lnTo>
                    <a:pt x="3" y="2"/>
                  </a:lnTo>
                  <a:lnTo>
                    <a:pt x="1" y="4"/>
                  </a:lnTo>
                  <a:lnTo>
                    <a:pt x="0" y="6"/>
                  </a:lnTo>
                  <a:lnTo>
                    <a:pt x="0" y="6"/>
                  </a:lnTo>
                  <a:lnTo>
                    <a:pt x="0" y="33"/>
                  </a:lnTo>
                  <a:lnTo>
                    <a:pt x="1" y="46"/>
                  </a:lnTo>
                  <a:lnTo>
                    <a:pt x="3" y="53"/>
                  </a:lnTo>
                  <a:lnTo>
                    <a:pt x="5" y="58"/>
                  </a:lnTo>
                  <a:lnTo>
                    <a:pt x="5" y="58"/>
                  </a:lnTo>
                  <a:lnTo>
                    <a:pt x="7" y="60"/>
                  </a:lnTo>
                  <a:lnTo>
                    <a:pt x="8" y="62"/>
                  </a:lnTo>
                  <a:lnTo>
                    <a:pt x="11" y="62"/>
                  </a:lnTo>
                  <a:lnTo>
                    <a:pt x="12" y="60"/>
                  </a:lnTo>
                  <a:lnTo>
                    <a:pt x="14" y="58"/>
                  </a:lnTo>
                  <a:lnTo>
                    <a:pt x="16" y="55"/>
                  </a:lnTo>
                  <a:lnTo>
                    <a:pt x="14" y="53"/>
                  </a:lnTo>
                  <a:lnTo>
                    <a:pt x="14" y="5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3" name="chenying0907 850"/>
            <p:cNvSpPr>
              <a:spLocks/>
            </p:cNvSpPr>
            <p:nvPr/>
          </p:nvSpPr>
          <p:spPr bwMode="auto">
            <a:xfrm>
              <a:off x="4776788" y="3514726"/>
              <a:ext cx="6350" cy="22225"/>
            </a:xfrm>
            <a:custGeom>
              <a:avLst/>
              <a:gdLst/>
              <a:ahLst/>
              <a:cxnLst>
                <a:cxn ang="0">
                  <a:pos x="15" y="47"/>
                </a:cxn>
                <a:cxn ang="0">
                  <a:pos x="15" y="47"/>
                </a:cxn>
                <a:cxn ang="0">
                  <a:pos x="14" y="43"/>
                </a:cxn>
                <a:cxn ang="0">
                  <a:pos x="13" y="38"/>
                </a:cxn>
                <a:cxn ang="0">
                  <a:pos x="11" y="26"/>
                </a:cxn>
                <a:cxn ang="0">
                  <a:pos x="13" y="5"/>
                </a:cxn>
                <a:cxn ang="0">
                  <a:pos x="13" y="5"/>
                </a:cxn>
                <a:cxn ang="0">
                  <a:pos x="13" y="3"/>
                </a:cxn>
                <a:cxn ang="0">
                  <a:pos x="11" y="1"/>
                </a:cxn>
                <a:cxn ang="0">
                  <a:pos x="8" y="0"/>
                </a:cxn>
                <a:cxn ang="0">
                  <a:pos x="4" y="1"/>
                </a:cxn>
                <a:cxn ang="0">
                  <a:pos x="2" y="3"/>
                </a:cxn>
                <a:cxn ang="0">
                  <a:pos x="1" y="5"/>
                </a:cxn>
                <a:cxn ang="0">
                  <a:pos x="1" y="5"/>
                </a:cxn>
                <a:cxn ang="0">
                  <a:pos x="0" y="30"/>
                </a:cxn>
                <a:cxn ang="0">
                  <a:pos x="1" y="42"/>
                </a:cxn>
                <a:cxn ang="0">
                  <a:pos x="4" y="48"/>
                </a:cxn>
                <a:cxn ang="0">
                  <a:pos x="6" y="54"/>
                </a:cxn>
                <a:cxn ang="0">
                  <a:pos x="6" y="54"/>
                </a:cxn>
                <a:cxn ang="0">
                  <a:pos x="8" y="55"/>
                </a:cxn>
                <a:cxn ang="0">
                  <a:pos x="10" y="56"/>
                </a:cxn>
                <a:cxn ang="0">
                  <a:pos x="14" y="55"/>
                </a:cxn>
                <a:cxn ang="0">
                  <a:pos x="17" y="52"/>
                </a:cxn>
                <a:cxn ang="0">
                  <a:pos x="17" y="50"/>
                </a:cxn>
                <a:cxn ang="0">
                  <a:pos x="15" y="47"/>
                </a:cxn>
                <a:cxn ang="0">
                  <a:pos x="15" y="47"/>
                </a:cxn>
              </a:cxnLst>
              <a:rect l="0" t="0" r="r" b="b"/>
              <a:pathLst>
                <a:path w="17" h="56">
                  <a:moveTo>
                    <a:pt x="15" y="47"/>
                  </a:moveTo>
                  <a:lnTo>
                    <a:pt x="15" y="47"/>
                  </a:lnTo>
                  <a:lnTo>
                    <a:pt x="14" y="43"/>
                  </a:lnTo>
                  <a:lnTo>
                    <a:pt x="13" y="38"/>
                  </a:lnTo>
                  <a:lnTo>
                    <a:pt x="11" y="26"/>
                  </a:lnTo>
                  <a:lnTo>
                    <a:pt x="13" y="5"/>
                  </a:lnTo>
                  <a:lnTo>
                    <a:pt x="13" y="5"/>
                  </a:lnTo>
                  <a:lnTo>
                    <a:pt x="13" y="3"/>
                  </a:lnTo>
                  <a:lnTo>
                    <a:pt x="11" y="1"/>
                  </a:lnTo>
                  <a:lnTo>
                    <a:pt x="8" y="0"/>
                  </a:lnTo>
                  <a:lnTo>
                    <a:pt x="4" y="1"/>
                  </a:lnTo>
                  <a:lnTo>
                    <a:pt x="2" y="3"/>
                  </a:lnTo>
                  <a:lnTo>
                    <a:pt x="1" y="5"/>
                  </a:lnTo>
                  <a:lnTo>
                    <a:pt x="1" y="5"/>
                  </a:lnTo>
                  <a:lnTo>
                    <a:pt x="0" y="30"/>
                  </a:lnTo>
                  <a:lnTo>
                    <a:pt x="1" y="42"/>
                  </a:lnTo>
                  <a:lnTo>
                    <a:pt x="4" y="48"/>
                  </a:lnTo>
                  <a:lnTo>
                    <a:pt x="6" y="54"/>
                  </a:lnTo>
                  <a:lnTo>
                    <a:pt x="6" y="54"/>
                  </a:lnTo>
                  <a:lnTo>
                    <a:pt x="8" y="55"/>
                  </a:lnTo>
                  <a:lnTo>
                    <a:pt x="10" y="56"/>
                  </a:lnTo>
                  <a:lnTo>
                    <a:pt x="14" y="55"/>
                  </a:lnTo>
                  <a:lnTo>
                    <a:pt x="17" y="52"/>
                  </a:lnTo>
                  <a:lnTo>
                    <a:pt x="17" y="50"/>
                  </a:lnTo>
                  <a:lnTo>
                    <a:pt x="15" y="47"/>
                  </a:lnTo>
                  <a:lnTo>
                    <a:pt x="15" y="4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4" name="chenying0907 851"/>
            <p:cNvSpPr>
              <a:spLocks/>
            </p:cNvSpPr>
            <p:nvPr/>
          </p:nvSpPr>
          <p:spPr bwMode="auto">
            <a:xfrm>
              <a:off x="4498976" y="3473451"/>
              <a:ext cx="7938" cy="22225"/>
            </a:xfrm>
            <a:custGeom>
              <a:avLst/>
              <a:gdLst/>
              <a:ahLst/>
              <a:cxnLst>
                <a:cxn ang="0">
                  <a:pos x="9" y="4"/>
                </a:cxn>
                <a:cxn ang="0">
                  <a:pos x="9" y="4"/>
                </a:cxn>
                <a:cxn ang="0">
                  <a:pos x="5" y="15"/>
                </a:cxn>
                <a:cxn ang="0">
                  <a:pos x="1" y="27"/>
                </a:cxn>
                <a:cxn ang="0">
                  <a:pos x="0" y="40"/>
                </a:cxn>
                <a:cxn ang="0">
                  <a:pos x="0" y="47"/>
                </a:cxn>
                <a:cxn ang="0">
                  <a:pos x="1" y="52"/>
                </a:cxn>
                <a:cxn ang="0">
                  <a:pos x="1" y="52"/>
                </a:cxn>
                <a:cxn ang="0">
                  <a:pos x="2" y="55"/>
                </a:cxn>
                <a:cxn ang="0">
                  <a:pos x="4" y="56"/>
                </a:cxn>
                <a:cxn ang="0">
                  <a:pos x="8" y="56"/>
                </a:cxn>
                <a:cxn ang="0">
                  <a:pos x="12" y="53"/>
                </a:cxn>
                <a:cxn ang="0">
                  <a:pos x="13" y="52"/>
                </a:cxn>
                <a:cxn ang="0">
                  <a:pos x="12" y="49"/>
                </a:cxn>
                <a:cxn ang="0">
                  <a:pos x="12" y="49"/>
                </a:cxn>
                <a:cxn ang="0">
                  <a:pos x="12" y="44"/>
                </a:cxn>
                <a:cxn ang="0">
                  <a:pos x="12" y="39"/>
                </a:cxn>
                <a:cxn ang="0">
                  <a:pos x="13" y="27"/>
                </a:cxn>
                <a:cxn ang="0">
                  <a:pos x="19" y="6"/>
                </a:cxn>
                <a:cxn ang="0">
                  <a:pos x="19" y="6"/>
                </a:cxn>
                <a:cxn ang="0">
                  <a:pos x="19" y="5"/>
                </a:cxn>
                <a:cxn ang="0">
                  <a:pos x="19" y="2"/>
                </a:cxn>
                <a:cxn ang="0">
                  <a:pos x="16" y="0"/>
                </a:cxn>
                <a:cxn ang="0">
                  <a:pos x="12" y="0"/>
                </a:cxn>
                <a:cxn ang="0">
                  <a:pos x="10" y="1"/>
                </a:cxn>
                <a:cxn ang="0">
                  <a:pos x="9" y="4"/>
                </a:cxn>
                <a:cxn ang="0">
                  <a:pos x="9" y="4"/>
                </a:cxn>
              </a:cxnLst>
              <a:rect l="0" t="0" r="r" b="b"/>
              <a:pathLst>
                <a:path w="19" h="56">
                  <a:moveTo>
                    <a:pt x="9" y="4"/>
                  </a:moveTo>
                  <a:lnTo>
                    <a:pt x="9" y="4"/>
                  </a:lnTo>
                  <a:lnTo>
                    <a:pt x="5" y="15"/>
                  </a:lnTo>
                  <a:lnTo>
                    <a:pt x="1" y="27"/>
                  </a:lnTo>
                  <a:lnTo>
                    <a:pt x="0" y="40"/>
                  </a:lnTo>
                  <a:lnTo>
                    <a:pt x="0" y="47"/>
                  </a:lnTo>
                  <a:lnTo>
                    <a:pt x="1" y="52"/>
                  </a:lnTo>
                  <a:lnTo>
                    <a:pt x="1" y="52"/>
                  </a:lnTo>
                  <a:lnTo>
                    <a:pt x="2" y="55"/>
                  </a:lnTo>
                  <a:lnTo>
                    <a:pt x="4" y="56"/>
                  </a:lnTo>
                  <a:lnTo>
                    <a:pt x="8" y="56"/>
                  </a:lnTo>
                  <a:lnTo>
                    <a:pt x="12" y="53"/>
                  </a:lnTo>
                  <a:lnTo>
                    <a:pt x="13" y="52"/>
                  </a:lnTo>
                  <a:lnTo>
                    <a:pt x="12" y="49"/>
                  </a:lnTo>
                  <a:lnTo>
                    <a:pt x="12" y="49"/>
                  </a:lnTo>
                  <a:lnTo>
                    <a:pt x="12" y="44"/>
                  </a:lnTo>
                  <a:lnTo>
                    <a:pt x="12" y="39"/>
                  </a:lnTo>
                  <a:lnTo>
                    <a:pt x="13" y="27"/>
                  </a:lnTo>
                  <a:lnTo>
                    <a:pt x="19" y="6"/>
                  </a:lnTo>
                  <a:lnTo>
                    <a:pt x="19" y="6"/>
                  </a:lnTo>
                  <a:lnTo>
                    <a:pt x="19" y="5"/>
                  </a:lnTo>
                  <a:lnTo>
                    <a:pt x="19" y="2"/>
                  </a:lnTo>
                  <a:lnTo>
                    <a:pt x="16" y="0"/>
                  </a:lnTo>
                  <a:lnTo>
                    <a:pt x="12" y="0"/>
                  </a:lnTo>
                  <a:lnTo>
                    <a:pt x="10" y="1"/>
                  </a:lnTo>
                  <a:lnTo>
                    <a:pt x="9" y="4"/>
                  </a:lnTo>
                  <a:lnTo>
                    <a:pt x="9"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5" name="chenying0907 852"/>
            <p:cNvSpPr>
              <a:spLocks/>
            </p:cNvSpPr>
            <p:nvPr/>
          </p:nvSpPr>
          <p:spPr bwMode="auto">
            <a:xfrm>
              <a:off x="4521201" y="3486151"/>
              <a:ext cx="7938" cy="38100"/>
            </a:xfrm>
            <a:custGeom>
              <a:avLst/>
              <a:gdLst/>
              <a:ahLst/>
              <a:cxnLst>
                <a:cxn ang="0">
                  <a:pos x="8" y="2"/>
                </a:cxn>
                <a:cxn ang="0">
                  <a:pos x="8" y="2"/>
                </a:cxn>
                <a:cxn ang="0">
                  <a:pos x="4" y="10"/>
                </a:cxn>
                <a:cxn ang="0">
                  <a:pos x="2" y="18"/>
                </a:cxn>
                <a:cxn ang="0">
                  <a:pos x="2" y="26"/>
                </a:cxn>
                <a:cxn ang="0">
                  <a:pos x="2" y="34"/>
                </a:cxn>
                <a:cxn ang="0">
                  <a:pos x="2" y="34"/>
                </a:cxn>
                <a:cxn ang="0">
                  <a:pos x="2" y="48"/>
                </a:cxn>
                <a:cxn ang="0">
                  <a:pos x="1" y="61"/>
                </a:cxn>
                <a:cxn ang="0">
                  <a:pos x="0" y="75"/>
                </a:cxn>
                <a:cxn ang="0">
                  <a:pos x="0" y="89"/>
                </a:cxn>
                <a:cxn ang="0">
                  <a:pos x="0" y="89"/>
                </a:cxn>
                <a:cxn ang="0">
                  <a:pos x="0" y="91"/>
                </a:cxn>
                <a:cxn ang="0">
                  <a:pos x="1" y="94"/>
                </a:cxn>
                <a:cxn ang="0">
                  <a:pos x="5" y="95"/>
                </a:cxn>
                <a:cxn ang="0">
                  <a:pos x="9" y="94"/>
                </a:cxn>
                <a:cxn ang="0">
                  <a:pos x="10" y="91"/>
                </a:cxn>
                <a:cxn ang="0">
                  <a:pos x="10" y="89"/>
                </a:cxn>
                <a:cxn ang="0">
                  <a:pos x="10" y="89"/>
                </a:cxn>
                <a:cxn ang="0">
                  <a:pos x="13" y="66"/>
                </a:cxn>
                <a:cxn ang="0">
                  <a:pos x="14" y="45"/>
                </a:cxn>
                <a:cxn ang="0">
                  <a:pos x="14" y="45"/>
                </a:cxn>
                <a:cxn ang="0">
                  <a:pos x="14" y="35"/>
                </a:cxn>
                <a:cxn ang="0">
                  <a:pos x="13" y="26"/>
                </a:cxn>
                <a:cxn ang="0">
                  <a:pos x="14" y="17"/>
                </a:cxn>
                <a:cxn ang="0">
                  <a:pos x="16" y="13"/>
                </a:cxn>
                <a:cxn ang="0">
                  <a:pos x="18" y="9"/>
                </a:cxn>
                <a:cxn ang="0">
                  <a:pos x="18" y="9"/>
                </a:cxn>
                <a:cxn ang="0">
                  <a:pos x="18" y="6"/>
                </a:cxn>
                <a:cxn ang="0">
                  <a:pos x="18" y="4"/>
                </a:cxn>
                <a:cxn ang="0">
                  <a:pos x="18" y="2"/>
                </a:cxn>
                <a:cxn ang="0">
                  <a:pos x="16" y="1"/>
                </a:cxn>
                <a:cxn ang="0">
                  <a:pos x="12" y="0"/>
                </a:cxn>
                <a:cxn ang="0">
                  <a:pos x="9" y="1"/>
                </a:cxn>
                <a:cxn ang="0">
                  <a:pos x="8" y="2"/>
                </a:cxn>
                <a:cxn ang="0">
                  <a:pos x="8" y="2"/>
                </a:cxn>
              </a:cxnLst>
              <a:rect l="0" t="0" r="r" b="b"/>
              <a:pathLst>
                <a:path w="18" h="95">
                  <a:moveTo>
                    <a:pt x="8" y="2"/>
                  </a:moveTo>
                  <a:lnTo>
                    <a:pt x="8" y="2"/>
                  </a:lnTo>
                  <a:lnTo>
                    <a:pt x="4" y="10"/>
                  </a:lnTo>
                  <a:lnTo>
                    <a:pt x="2" y="18"/>
                  </a:lnTo>
                  <a:lnTo>
                    <a:pt x="2" y="26"/>
                  </a:lnTo>
                  <a:lnTo>
                    <a:pt x="2" y="34"/>
                  </a:lnTo>
                  <a:lnTo>
                    <a:pt x="2" y="34"/>
                  </a:lnTo>
                  <a:lnTo>
                    <a:pt x="2" y="48"/>
                  </a:lnTo>
                  <a:lnTo>
                    <a:pt x="1" y="61"/>
                  </a:lnTo>
                  <a:lnTo>
                    <a:pt x="0" y="75"/>
                  </a:lnTo>
                  <a:lnTo>
                    <a:pt x="0" y="89"/>
                  </a:lnTo>
                  <a:lnTo>
                    <a:pt x="0" y="89"/>
                  </a:lnTo>
                  <a:lnTo>
                    <a:pt x="0" y="91"/>
                  </a:lnTo>
                  <a:lnTo>
                    <a:pt x="1" y="94"/>
                  </a:lnTo>
                  <a:lnTo>
                    <a:pt x="5" y="95"/>
                  </a:lnTo>
                  <a:lnTo>
                    <a:pt x="9" y="94"/>
                  </a:lnTo>
                  <a:lnTo>
                    <a:pt x="10" y="91"/>
                  </a:lnTo>
                  <a:lnTo>
                    <a:pt x="10" y="89"/>
                  </a:lnTo>
                  <a:lnTo>
                    <a:pt x="10" y="89"/>
                  </a:lnTo>
                  <a:lnTo>
                    <a:pt x="13" y="66"/>
                  </a:lnTo>
                  <a:lnTo>
                    <a:pt x="14" y="45"/>
                  </a:lnTo>
                  <a:lnTo>
                    <a:pt x="14" y="45"/>
                  </a:lnTo>
                  <a:lnTo>
                    <a:pt x="14" y="35"/>
                  </a:lnTo>
                  <a:lnTo>
                    <a:pt x="13" y="26"/>
                  </a:lnTo>
                  <a:lnTo>
                    <a:pt x="14" y="17"/>
                  </a:lnTo>
                  <a:lnTo>
                    <a:pt x="16" y="13"/>
                  </a:lnTo>
                  <a:lnTo>
                    <a:pt x="18" y="9"/>
                  </a:lnTo>
                  <a:lnTo>
                    <a:pt x="18" y="9"/>
                  </a:lnTo>
                  <a:lnTo>
                    <a:pt x="18" y="6"/>
                  </a:lnTo>
                  <a:lnTo>
                    <a:pt x="18" y="4"/>
                  </a:lnTo>
                  <a:lnTo>
                    <a:pt x="18" y="2"/>
                  </a:lnTo>
                  <a:lnTo>
                    <a:pt x="16" y="1"/>
                  </a:lnTo>
                  <a:lnTo>
                    <a:pt x="12" y="0"/>
                  </a:lnTo>
                  <a:lnTo>
                    <a:pt x="9" y="1"/>
                  </a:lnTo>
                  <a:lnTo>
                    <a:pt x="8" y="2"/>
                  </a:lnTo>
                  <a:lnTo>
                    <a:pt x="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6" name="chenying0907 853"/>
            <p:cNvSpPr>
              <a:spLocks/>
            </p:cNvSpPr>
            <p:nvPr/>
          </p:nvSpPr>
          <p:spPr bwMode="auto">
            <a:xfrm>
              <a:off x="4540251" y="3524251"/>
              <a:ext cx="6350" cy="30163"/>
            </a:xfrm>
            <a:custGeom>
              <a:avLst/>
              <a:gdLst/>
              <a:ahLst/>
              <a:cxnLst>
                <a:cxn ang="0">
                  <a:pos x="4" y="5"/>
                </a:cxn>
                <a:cxn ang="0">
                  <a:pos x="4" y="5"/>
                </a:cxn>
                <a:cxn ang="0">
                  <a:pos x="3" y="38"/>
                </a:cxn>
                <a:cxn ang="0">
                  <a:pos x="0" y="71"/>
                </a:cxn>
                <a:cxn ang="0">
                  <a:pos x="0" y="71"/>
                </a:cxn>
                <a:cxn ang="0">
                  <a:pos x="2" y="72"/>
                </a:cxn>
                <a:cxn ang="0">
                  <a:pos x="3" y="75"/>
                </a:cxn>
                <a:cxn ang="0">
                  <a:pos x="7" y="76"/>
                </a:cxn>
                <a:cxn ang="0">
                  <a:pos x="11" y="75"/>
                </a:cxn>
                <a:cxn ang="0">
                  <a:pos x="12" y="72"/>
                </a:cxn>
                <a:cxn ang="0">
                  <a:pos x="12" y="71"/>
                </a:cxn>
                <a:cxn ang="0">
                  <a:pos x="12" y="71"/>
                </a:cxn>
                <a:cxn ang="0">
                  <a:pos x="15" y="38"/>
                </a:cxn>
                <a:cxn ang="0">
                  <a:pos x="16" y="5"/>
                </a:cxn>
                <a:cxn ang="0">
                  <a:pos x="16" y="5"/>
                </a:cxn>
                <a:cxn ang="0">
                  <a:pos x="16" y="3"/>
                </a:cxn>
                <a:cxn ang="0">
                  <a:pos x="15" y="1"/>
                </a:cxn>
                <a:cxn ang="0">
                  <a:pos x="11" y="0"/>
                </a:cxn>
                <a:cxn ang="0">
                  <a:pos x="7" y="1"/>
                </a:cxn>
                <a:cxn ang="0">
                  <a:pos x="5" y="3"/>
                </a:cxn>
                <a:cxn ang="0">
                  <a:pos x="4" y="5"/>
                </a:cxn>
                <a:cxn ang="0">
                  <a:pos x="4" y="5"/>
                </a:cxn>
              </a:cxnLst>
              <a:rect l="0" t="0" r="r" b="b"/>
              <a:pathLst>
                <a:path w="16" h="76">
                  <a:moveTo>
                    <a:pt x="4" y="5"/>
                  </a:moveTo>
                  <a:lnTo>
                    <a:pt x="4" y="5"/>
                  </a:lnTo>
                  <a:lnTo>
                    <a:pt x="3" y="38"/>
                  </a:lnTo>
                  <a:lnTo>
                    <a:pt x="0" y="71"/>
                  </a:lnTo>
                  <a:lnTo>
                    <a:pt x="0" y="71"/>
                  </a:lnTo>
                  <a:lnTo>
                    <a:pt x="2" y="72"/>
                  </a:lnTo>
                  <a:lnTo>
                    <a:pt x="3" y="75"/>
                  </a:lnTo>
                  <a:lnTo>
                    <a:pt x="7" y="76"/>
                  </a:lnTo>
                  <a:lnTo>
                    <a:pt x="11" y="75"/>
                  </a:lnTo>
                  <a:lnTo>
                    <a:pt x="12" y="72"/>
                  </a:lnTo>
                  <a:lnTo>
                    <a:pt x="12" y="71"/>
                  </a:lnTo>
                  <a:lnTo>
                    <a:pt x="12" y="71"/>
                  </a:lnTo>
                  <a:lnTo>
                    <a:pt x="15" y="38"/>
                  </a:lnTo>
                  <a:lnTo>
                    <a:pt x="16" y="5"/>
                  </a:lnTo>
                  <a:lnTo>
                    <a:pt x="16" y="5"/>
                  </a:lnTo>
                  <a:lnTo>
                    <a:pt x="16" y="3"/>
                  </a:lnTo>
                  <a:lnTo>
                    <a:pt x="15" y="1"/>
                  </a:lnTo>
                  <a:lnTo>
                    <a:pt x="11" y="0"/>
                  </a:lnTo>
                  <a:lnTo>
                    <a:pt x="7" y="1"/>
                  </a:lnTo>
                  <a:lnTo>
                    <a:pt x="5" y="3"/>
                  </a:lnTo>
                  <a:lnTo>
                    <a:pt x="4" y="5"/>
                  </a:lnTo>
                  <a:lnTo>
                    <a:pt x="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7" name="chenying0907 854"/>
            <p:cNvSpPr>
              <a:spLocks/>
            </p:cNvSpPr>
            <p:nvPr/>
          </p:nvSpPr>
          <p:spPr bwMode="auto">
            <a:xfrm>
              <a:off x="4629151" y="3451226"/>
              <a:ext cx="4763" cy="25400"/>
            </a:xfrm>
            <a:custGeom>
              <a:avLst/>
              <a:gdLst/>
              <a:ahLst/>
              <a:cxnLst>
                <a:cxn ang="0">
                  <a:pos x="0" y="7"/>
                </a:cxn>
                <a:cxn ang="0">
                  <a:pos x="0" y="59"/>
                </a:cxn>
                <a:cxn ang="0">
                  <a:pos x="0" y="59"/>
                </a:cxn>
                <a:cxn ang="0">
                  <a:pos x="0" y="62"/>
                </a:cxn>
                <a:cxn ang="0">
                  <a:pos x="2" y="63"/>
                </a:cxn>
                <a:cxn ang="0">
                  <a:pos x="5" y="65"/>
                </a:cxn>
                <a:cxn ang="0">
                  <a:pos x="9" y="63"/>
                </a:cxn>
                <a:cxn ang="0">
                  <a:pos x="11" y="62"/>
                </a:cxn>
                <a:cxn ang="0">
                  <a:pos x="12" y="59"/>
                </a:cxn>
                <a:cxn ang="0">
                  <a:pos x="12" y="7"/>
                </a:cxn>
                <a:cxn ang="0">
                  <a:pos x="12" y="7"/>
                </a:cxn>
                <a:cxn ang="0">
                  <a:pos x="11" y="4"/>
                </a:cxn>
                <a:cxn ang="0">
                  <a:pos x="9" y="1"/>
                </a:cxn>
                <a:cxn ang="0">
                  <a:pos x="5" y="0"/>
                </a:cxn>
                <a:cxn ang="0">
                  <a:pos x="2" y="1"/>
                </a:cxn>
                <a:cxn ang="0">
                  <a:pos x="0" y="4"/>
                </a:cxn>
                <a:cxn ang="0">
                  <a:pos x="0" y="7"/>
                </a:cxn>
                <a:cxn ang="0">
                  <a:pos x="0" y="7"/>
                </a:cxn>
              </a:cxnLst>
              <a:rect l="0" t="0" r="r" b="b"/>
              <a:pathLst>
                <a:path w="12" h="65">
                  <a:moveTo>
                    <a:pt x="0" y="7"/>
                  </a:moveTo>
                  <a:lnTo>
                    <a:pt x="0" y="59"/>
                  </a:lnTo>
                  <a:lnTo>
                    <a:pt x="0" y="59"/>
                  </a:lnTo>
                  <a:lnTo>
                    <a:pt x="0" y="62"/>
                  </a:lnTo>
                  <a:lnTo>
                    <a:pt x="2" y="63"/>
                  </a:lnTo>
                  <a:lnTo>
                    <a:pt x="5" y="65"/>
                  </a:lnTo>
                  <a:lnTo>
                    <a:pt x="9" y="63"/>
                  </a:lnTo>
                  <a:lnTo>
                    <a:pt x="11" y="62"/>
                  </a:lnTo>
                  <a:lnTo>
                    <a:pt x="12" y="59"/>
                  </a:lnTo>
                  <a:lnTo>
                    <a:pt x="12" y="7"/>
                  </a:lnTo>
                  <a:lnTo>
                    <a:pt x="12" y="7"/>
                  </a:lnTo>
                  <a:lnTo>
                    <a:pt x="11" y="4"/>
                  </a:lnTo>
                  <a:lnTo>
                    <a:pt x="9" y="1"/>
                  </a:lnTo>
                  <a:lnTo>
                    <a:pt x="5" y="0"/>
                  </a:lnTo>
                  <a:lnTo>
                    <a:pt x="2" y="1"/>
                  </a:lnTo>
                  <a:lnTo>
                    <a:pt x="0" y="4"/>
                  </a:lnTo>
                  <a:lnTo>
                    <a:pt x="0" y="7"/>
                  </a:lnTo>
                  <a:lnTo>
                    <a:pt x="0" y="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8" name="chenying0907 855"/>
            <p:cNvSpPr>
              <a:spLocks/>
            </p:cNvSpPr>
            <p:nvPr/>
          </p:nvSpPr>
          <p:spPr bwMode="auto">
            <a:xfrm>
              <a:off x="4657726" y="3457576"/>
              <a:ext cx="6350" cy="20638"/>
            </a:xfrm>
            <a:custGeom>
              <a:avLst/>
              <a:gdLst/>
              <a:ahLst/>
              <a:cxnLst>
                <a:cxn ang="0">
                  <a:pos x="4" y="4"/>
                </a:cxn>
                <a:cxn ang="0">
                  <a:pos x="4" y="4"/>
                </a:cxn>
                <a:cxn ang="0">
                  <a:pos x="3" y="14"/>
                </a:cxn>
                <a:cxn ang="0">
                  <a:pos x="1" y="25"/>
                </a:cxn>
                <a:cxn ang="0">
                  <a:pos x="0" y="47"/>
                </a:cxn>
                <a:cxn ang="0">
                  <a:pos x="0" y="47"/>
                </a:cxn>
                <a:cxn ang="0">
                  <a:pos x="1" y="49"/>
                </a:cxn>
                <a:cxn ang="0">
                  <a:pos x="3" y="51"/>
                </a:cxn>
                <a:cxn ang="0">
                  <a:pos x="7" y="52"/>
                </a:cxn>
                <a:cxn ang="0">
                  <a:pos x="11" y="51"/>
                </a:cxn>
                <a:cxn ang="0">
                  <a:pos x="12" y="49"/>
                </a:cxn>
                <a:cxn ang="0">
                  <a:pos x="12" y="47"/>
                </a:cxn>
                <a:cxn ang="0">
                  <a:pos x="12" y="47"/>
                </a:cxn>
                <a:cxn ang="0">
                  <a:pos x="13" y="27"/>
                </a:cxn>
                <a:cxn ang="0">
                  <a:pos x="13" y="17"/>
                </a:cxn>
                <a:cxn ang="0">
                  <a:pos x="16" y="6"/>
                </a:cxn>
                <a:cxn ang="0">
                  <a:pos x="16" y="6"/>
                </a:cxn>
                <a:cxn ang="0">
                  <a:pos x="16" y="4"/>
                </a:cxn>
                <a:cxn ang="0">
                  <a:pos x="15" y="2"/>
                </a:cxn>
                <a:cxn ang="0">
                  <a:pos x="12" y="0"/>
                </a:cxn>
                <a:cxn ang="0">
                  <a:pos x="7" y="0"/>
                </a:cxn>
                <a:cxn ang="0">
                  <a:pos x="5" y="1"/>
                </a:cxn>
                <a:cxn ang="0">
                  <a:pos x="4" y="4"/>
                </a:cxn>
                <a:cxn ang="0">
                  <a:pos x="4" y="4"/>
                </a:cxn>
              </a:cxnLst>
              <a:rect l="0" t="0" r="r" b="b"/>
              <a:pathLst>
                <a:path w="16" h="52">
                  <a:moveTo>
                    <a:pt x="4" y="4"/>
                  </a:moveTo>
                  <a:lnTo>
                    <a:pt x="4" y="4"/>
                  </a:lnTo>
                  <a:lnTo>
                    <a:pt x="3" y="14"/>
                  </a:lnTo>
                  <a:lnTo>
                    <a:pt x="1" y="25"/>
                  </a:lnTo>
                  <a:lnTo>
                    <a:pt x="0" y="47"/>
                  </a:lnTo>
                  <a:lnTo>
                    <a:pt x="0" y="47"/>
                  </a:lnTo>
                  <a:lnTo>
                    <a:pt x="1" y="49"/>
                  </a:lnTo>
                  <a:lnTo>
                    <a:pt x="3" y="51"/>
                  </a:lnTo>
                  <a:lnTo>
                    <a:pt x="7" y="52"/>
                  </a:lnTo>
                  <a:lnTo>
                    <a:pt x="11" y="51"/>
                  </a:lnTo>
                  <a:lnTo>
                    <a:pt x="12" y="49"/>
                  </a:lnTo>
                  <a:lnTo>
                    <a:pt x="12" y="47"/>
                  </a:lnTo>
                  <a:lnTo>
                    <a:pt x="12" y="47"/>
                  </a:lnTo>
                  <a:lnTo>
                    <a:pt x="13" y="27"/>
                  </a:lnTo>
                  <a:lnTo>
                    <a:pt x="13" y="17"/>
                  </a:lnTo>
                  <a:lnTo>
                    <a:pt x="16" y="6"/>
                  </a:lnTo>
                  <a:lnTo>
                    <a:pt x="16" y="6"/>
                  </a:lnTo>
                  <a:lnTo>
                    <a:pt x="16" y="4"/>
                  </a:lnTo>
                  <a:lnTo>
                    <a:pt x="15" y="2"/>
                  </a:lnTo>
                  <a:lnTo>
                    <a:pt x="12" y="0"/>
                  </a:lnTo>
                  <a:lnTo>
                    <a:pt x="7" y="0"/>
                  </a:lnTo>
                  <a:lnTo>
                    <a:pt x="5" y="1"/>
                  </a:lnTo>
                  <a:lnTo>
                    <a:pt x="4" y="4"/>
                  </a:lnTo>
                  <a:lnTo>
                    <a:pt x="4"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199" name="chenying0907 856"/>
            <p:cNvSpPr>
              <a:spLocks/>
            </p:cNvSpPr>
            <p:nvPr/>
          </p:nvSpPr>
          <p:spPr bwMode="auto">
            <a:xfrm>
              <a:off x="4686301" y="3459163"/>
              <a:ext cx="4763" cy="28575"/>
            </a:xfrm>
            <a:custGeom>
              <a:avLst/>
              <a:gdLst/>
              <a:ahLst/>
              <a:cxnLst>
                <a:cxn ang="0">
                  <a:pos x="4" y="5"/>
                </a:cxn>
                <a:cxn ang="0">
                  <a:pos x="4" y="5"/>
                </a:cxn>
                <a:cxn ang="0">
                  <a:pos x="2" y="19"/>
                </a:cxn>
                <a:cxn ang="0">
                  <a:pos x="0" y="27"/>
                </a:cxn>
                <a:cxn ang="0">
                  <a:pos x="0" y="35"/>
                </a:cxn>
                <a:cxn ang="0">
                  <a:pos x="0" y="66"/>
                </a:cxn>
                <a:cxn ang="0">
                  <a:pos x="0" y="66"/>
                </a:cxn>
                <a:cxn ang="0">
                  <a:pos x="0" y="68"/>
                </a:cxn>
                <a:cxn ang="0">
                  <a:pos x="2" y="70"/>
                </a:cxn>
                <a:cxn ang="0">
                  <a:pos x="6" y="72"/>
                </a:cxn>
                <a:cxn ang="0">
                  <a:pos x="10" y="70"/>
                </a:cxn>
                <a:cxn ang="0">
                  <a:pos x="11" y="68"/>
                </a:cxn>
                <a:cxn ang="0">
                  <a:pos x="11" y="66"/>
                </a:cxn>
                <a:cxn ang="0">
                  <a:pos x="11" y="35"/>
                </a:cxn>
                <a:cxn ang="0">
                  <a:pos x="11" y="35"/>
                </a:cxn>
                <a:cxn ang="0">
                  <a:pos x="12" y="27"/>
                </a:cxn>
                <a:cxn ang="0">
                  <a:pos x="14" y="19"/>
                </a:cxn>
                <a:cxn ang="0">
                  <a:pos x="15" y="5"/>
                </a:cxn>
                <a:cxn ang="0">
                  <a:pos x="15" y="5"/>
                </a:cxn>
                <a:cxn ang="0">
                  <a:pos x="15" y="2"/>
                </a:cxn>
                <a:cxn ang="0">
                  <a:pos x="14" y="1"/>
                </a:cxn>
                <a:cxn ang="0">
                  <a:pos x="12" y="0"/>
                </a:cxn>
                <a:cxn ang="0">
                  <a:pos x="10" y="0"/>
                </a:cxn>
                <a:cxn ang="0">
                  <a:pos x="6" y="1"/>
                </a:cxn>
                <a:cxn ang="0">
                  <a:pos x="4" y="2"/>
                </a:cxn>
                <a:cxn ang="0">
                  <a:pos x="4" y="5"/>
                </a:cxn>
                <a:cxn ang="0">
                  <a:pos x="4" y="5"/>
                </a:cxn>
              </a:cxnLst>
              <a:rect l="0" t="0" r="r" b="b"/>
              <a:pathLst>
                <a:path w="15" h="72">
                  <a:moveTo>
                    <a:pt x="4" y="5"/>
                  </a:moveTo>
                  <a:lnTo>
                    <a:pt x="4" y="5"/>
                  </a:lnTo>
                  <a:lnTo>
                    <a:pt x="2" y="19"/>
                  </a:lnTo>
                  <a:lnTo>
                    <a:pt x="0" y="27"/>
                  </a:lnTo>
                  <a:lnTo>
                    <a:pt x="0" y="35"/>
                  </a:lnTo>
                  <a:lnTo>
                    <a:pt x="0" y="66"/>
                  </a:lnTo>
                  <a:lnTo>
                    <a:pt x="0" y="66"/>
                  </a:lnTo>
                  <a:lnTo>
                    <a:pt x="0" y="68"/>
                  </a:lnTo>
                  <a:lnTo>
                    <a:pt x="2" y="70"/>
                  </a:lnTo>
                  <a:lnTo>
                    <a:pt x="6" y="72"/>
                  </a:lnTo>
                  <a:lnTo>
                    <a:pt x="10" y="70"/>
                  </a:lnTo>
                  <a:lnTo>
                    <a:pt x="11" y="68"/>
                  </a:lnTo>
                  <a:lnTo>
                    <a:pt x="11" y="66"/>
                  </a:lnTo>
                  <a:lnTo>
                    <a:pt x="11" y="35"/>
                  </a:lnTo>
                  <a:lnTo>
                    <a:pt x="11" y="35"/>
                  </a:lnTo>
                  <a:lnTo>
                    <a:pt x="12" y="27"/>
                  </a:lnTo>
                  <a:lnTo>
                    <a:pt x="14" y="19"/>
                  </a:lnTo>
                  <a:lnTo>
                    <a:pt x="15" y="5"/>
                  </a:lnTo>
                  <a:lnTo>
                    <a:pt x="15" y="5"/>
                  </a:lnTo>
                  <a:lnTo>
                    <a:pt x="15" y="2"/>
                  </a:lnTo>
                  <a:lnTo>
                    <a:pt x="14" y="1"/>
                  </a:lnTo>
                  <a:lnTo>
                    <a:pt x="12" y="0"/>
                  </a:lnTo>
                  <a:lnTo>
                    <a:pt x="10" y="0"/>
                  </a:lnTo>
                  <a:lnTo>
                    <a:pt x="6" y="1"/>
                  </a:lnTo>
                  <a:lnTo>
                    <a:pt x="4" y="2"/>
                  </a:lnTo>
                  <a:lnTo>
                    <a:pt x="4" y="5"/>
                  </a:lnTo>
                  <a:lnTo>
                    <a:pt x="4"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0" name="chenying0907 857"/>
            <p:cNvSpPr>
              <a:spLocks/>
            </p:cNvSpPr>
            <p:nvPr/>
          </p:nvSpPr>
          <p:spPr bwMode="auto">
            <a:xfrm>
              <a:off x="4621213" y="3276601"/>
              <a:ext cx="4763" cy="22225"/>
            </a:xfrm>
            <a:custGeom>
              <a:avLst/>
              <a:gdLst/>
              <a:ahLst/>
              <a:cxnLst>
                <a:cxn ang="0">
                  <a:pos x="10" y="5"/>
                </a:cxn>
                <a:cxn ang="0">
                  <a:pos x="10" y="5"/>
                </a:cxn>
                <a:cxn ang="0">
                  <a:pos x="10" y="3"/>
                </a:cxn>
                <a:cxn ang="0">
                  <a:pos x="9" y="2"/>
                </a:cxn>
                <a:cxn ang="0">
                  <a:pos x="5" y="0"/>
                </a:cxn>
                <a:cxn ang="0">
                  <a:pos x="1" y="2"/>
                </a:cxn>
                <a:cxn ang="0">
                  <a:pos x="0" y="3"/>
                </a:cxn>
                <a:cxn ang="0">
                  <a:pos x="0" y="5"/>
                </a:cxn>
                <a:cxn ang="0">
                  <a:pos x="0" y="5"/>
                </a:cxn>
                <a:cxn ang="0">
                  <a:pos x="1" y="28"/>
                </a:cxn>
                <a:cxn ang="0">
                  <a:pos x="4" y="51"/>
                </a:cxn>
                <a:cxn ang="0">
                  <a:pos x="4" y="51"/>
                </a:cxn>
                <a:cxn ang="0">
                  <a:pos x="4" y="54"/>
                </a:cxn>
                <a:cxn ang="0">
                  <a:pos x="5" y="55"/>
                </a:cxn>
                <a:cxn ang="0">
                  <a:pos x="9" y="56"/>
                </a:cxn>
                <a:cxn ang="0">
                  <a:pos x="13" y="55"/>
                </a:cxn>
                <a:cxn ang="0">
                  <a:pos x="14" y="54"/>
                </a:cxn>
                <a:cxn ang="0">
                  <a:pos x="14" y="51"/>
                </a:cxn>
                <a:cxn ang="0">
                  <a:pos x="14" y="51"/>
                </a:cxn>
                <a:cxn ang="0">
                  <a:pos x="13" y="28"/>
                </a:cxn>
                <a:cxn ang="0">
                  <a:pos x="10" y="5"/>
                </a:cxn>
                <a:cxn ang="0">
                  <a:pos x="10" y="5"/>
                </a:cxn>
              </a:cxnLst>
              <a:rect l="0" t="0" r="r" b="b"/>
              <a:pathLst>
                <a:path w="14" h="56">
                  <a:moveTo>
                    <a:pt x="10" y="5"/>
                  </a:moveTo>
                  <a:lnTo>
                    <a:pt x="10" y="5"/>
                  </a:lnTo>
                  <a:lnTo>
                    <a:pt x="10" y="3"/>
                  </a:lnTo>
                  <a:lnTo>
                    <a:pt x="9" y="2"/>
                  </a:lnTo>
                  <a:lnTo>
                    <a:pt x="5" y="0"/>
                  </a:lnTo>
                  <a:lnTo>
                    <a:pt x="1" y="2"/>
                  </a:lnTo>
                  <a:lnTo>
                    <a:pt x="0" y="3"/>
                  </a:lnTo>
                  <a:lnTo>
                    <a:pt x="0" y="5"/>
                  </a:lnTo>
                  <a:lnTo>
                    <a:pt x="0" y="5"/>
                  </a:lnTo>
                  <a:lnTo>
                    <a:pt x="1" y="28"/>
                  </a:lnTo>
                  <a:lnTo>
                    <a:pt x="4" y="51"/>
                  </a:lnTo>
                  <a:lnTo>
                    <a:pt x="4" y="51"/>
                  </a:lnTo>
                  <a:lnTo>
                    <a:pt x="4" y="54"/>
                  </a:lnTo>
                  <a:lnTo>
                    <a:pt x="5" y="55"/>
                  </a:lnTo>
                  <a:lnTo>
                    <a:pt x="9" y="56"/>
                  </a:lnTo>
                  <a:lnTo>
                    <a:pt x="13" y="55"/>
                  </a:lnTo>
                  <a:lnTo>
                    <a:pt x="14" y="54"/>
                  </a:lnTo>
                  <a:lnTo>
                    <a:pt x="14" y="51"/>
                  </a:lnTo>
                  <a:lnTo>
                    <a:pt x="14" y="51"/>
                  </a:lnTo>
                  <a:lnTo>
                    <a:pt x="13" y="28"/>
                  </a:lnTo>
                  <a:lnTo>
                    <a:pt x="10" y="5"/>
                  </a:lnTo>
                  <a:lnTo>
                    <a:pt x="1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1" name="chenying0907 858"/>
            <p:cNvSpPr>
              <a:spLocks/>
            </p:cNvSpPr>
            <p:nvPr/>
          </p:nvSpPr>
          <p:spPr bwMode="auto">
            <a:xfrm>
              <a:off x="4646613" y="3281363"/>
              <a:ext cx="7938" cy="19050"/>
            </a:xfrm>
            <a:custGeom>
              <a:avLst/>
              <a:gdLst/>
              <a:ahLst/>
              <a:cxnLst>
                <a:cxn ang="0">
                  <a:pos x="8" y="3"/>
                </a:cxn>
                <a:cxn ang="0">
                  <a:pos x="8" y="3"/>
                </a:cxn>
                <a:cxn ang="0">
                  <a:pos x="3" y="22"/>
                </a:cxn>
                <a:cxn ang="0">
                  <a:pos x="1" y="33"/>
                </a:cxn>
                <a:cxn ang="0">
                  <a:pos x="0" y="43"/>
                </a:cxn>
                <a:cxn ang="0">
                  <a:pos x="0" y="43"/>
                </a:cxn>
                <a:cxn ang="0">
                  <a:pos x="0" y="46"/>
                </a:cxn>
                <a:cxn ang="0">
                  <a:pos x="1" y="47"/>
                </a:cxn>
                <a:cxn ang="0">
                  <a:pos x="5" y="48"/>
                </a:cxn>
                <a:cxn ang="0">
                  <a:pos x="9" y="47"/>
                </a:cxn>
                <a:cxn ang="0">
                  <a:pos x="11" y="46"/>
                </a:cxn>
                <a:cxn ang="0">
                  <a:pos x="12" y="43"/>
                </a:cxn>
                <a:cxn ang="0">
                  <a:pos x="12" y="43"/>
                </a:cxn>
                <a:cxn ang="0">
                  <a:pos x="12" y="34"/>
                </a:cxn>
                <a:cxn ang="0">
                  <a:pos x="14" y="25"/>
                </a:cxn>
                <a:cxn ang="0">
                  <a:pos x="20" y="7"/>
                </a:cxn>
                <a:cxn ang="0">
                  <a:pos x="20" y="7"/>
                </a:cxn>
                <a:cxn ang="0">
                  <a:pos x="20" y="4"/>
                </a:cxn>
                <a:cxn ang="0">
                  <a:pos x="18" y="1"/>
                </a:cxn>
                <a:cxn ang="0">
                  <a:pos x="16" y="0"/>
                </a:cxn>
                <a:cxn ang="0">
                  <a:pos x="11" y="0"/>
                </a:cxn>
                <a:cxn ang="0">
                  <a:pos x="9" y="1"/>
                </a:cxn>
                <a:cxn ang="0">
                  <a:pos x="8" y="3"/>
                </a:cxn>
                <a:cxn ang="0">
                  <a:pos x="8" y="3"/>
                </a:cxn>
              </a:cxnLst>
              <a:rect l="0" t="0" r="r" b="b"/>
              <a:pathLst>
                <a:path w="20" h="48">
                  <a:moveTo>
                    <a:pt x="8" y="3"/>
                  </a:moveTo>
                  <a:lnTo>
                    <a:pt x="8" y="3"/>
                  </a:lnTo>
                  <a:lnTo>
                    <a:pt x="3" y="22"/>
                  </a:lnTo>
                  <a:lnTo>
                    <a:pt x="1" y="33"/>
                  </a:lnTo>
                  <a:lnTo>
                    <a:pt x="0" y="43"/>
                  </a:lnTo>
                  <a:lnTo>
                    <a:pt x="0" y="43"/>
                  </a:lnTo>
                  <a:lnTo>
                    <a:pt x="0" y="46"/>
                  </a:lnTo>
                  <a:lnTo>
                    <a:pt x="1" y="47"/>
                  </a:lnTo>
                  <a:lnTo>
                    <a:pt x="5" y="48"/>
                  </a:lnTo>
                  <a:lnTo>
                    <a:pt x="9" y="47"/>
                  </a:lnTo>
                  <a:lnTo>
                    <a:pt x="11" y="46"/>
                  </a:lnTo>
                  <a:lnTo>
                    <a:pt x="12" y="43"/>
                  </a:lnTo>
                  <a:lnTo>
                    <a:pt x="12" y="43"/>
                  </a:lnTo>
                  <a:lnTo>
                    <a:pt x="12" y="34"/>
                  </a:lnTo>
                  <a:lnTo>
                    <a:pt x="14" y="25"/>
                  </a:lnTo>
                  <a:lnTo>
                    <a:pt x="20" y="7"/>
                  </a:lnTo>
                  <a:lnTo>
                    <a:pt x="20" y="7"/>
                  </a:lnTo>
                  <a:lnTo>
                    <a:pt x="20" y="4"/>
                  </a:lnTo>
                  <a:lnTo>
                    <a:pt x="18" y="1"/>
                  </a:lnTo>
                  <a:lnTo>
                    <a:pt x="16" y="0"/>
                  </a:lnTo>
                  <a:lnTo>
                    <a:pt x="11" y="0"/>
                  </a:lnTo>
                  <a:lnTo>
                    <a:pt x="9" y="1"/>
                  </a:lnTo>
                  <a:lnTo>
                    <a:pt x="8" y="3"/>
                  </a:lnTo>
                  <a:lnTo>
                    <a:pt x="8"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2" name="chenying0907 859"/>
            <p:cNvSpPr>
              <a:spLocks/>
            </p:cNvSpPr>
            <p:nvPr/>
          </p:nvSpPr>
          <p:spPr bwMode="auto">
            <a:xfrm>
              <a:off x="4673601" y="3286126"/>
              <a:ext cx="6350" cy="22225"/>
            </a:xfrm>
            <a:custGeom>
              <a:avLst/>
              <a:gdLst/>
              <a:ahLst/>
              <a:cxnLst>
                <a:cxn ang="0">
                  <a:pos x="4" y="6"/>
                </a:cxn>
                <a:cxn ang="0">
                  <a:pos x="4" y="6"/>
                </a:cxn>
                <a:cxn ang="0">
                  <a:pos x="3" y="29"/>
                </a:cxn>
                <a:cxn ang="0">
                  <a:pos x="0" y="51"/>
                </a:cxn>
                <a:cxn ang="0">
                  <a:pos x="0" y="51"/>
                </a:cxn>
                <a:cxn ang="0">
                  <a:pos x="1" y="54"/>
                </a:cxn>
                <a:cxn ang="0">
                  <a:pos x="3" y="55"/>
                </a:cxn>
                <a:cxn ang="0">
                  <a:pos x="7" y="58"/>
                </a:cxn>
                <a:cxn ang="0">
                  <a:pos x="11" y="55"/>
                </a:cxn>
                <a:cxn ang="0">
                  <a:pos x="12" y="54"/>
                </a:cxn>
                <a:cxn ang="0">
                  <a:pos x="12" y="51"/>
                </a:cxn>
                <a:cxn ang="0">
                  <a:pos x="12" y="51"/>
                </a:cxn>
                <a:cxn ang="0">
                  <a:pos x="14" y="29"/>
                </a:cxn>
                <a:cxn ang="0">
                  <a:pos x="16" y="6"/>
                </a:cxn>
                <a:cxn ang="0">
                  <a:pos x="16" y="6"/>
                </a:cxn>
                <a:cxn ang="0">
                  <a:pos x="16" y="4"/>
                </a:cxn>
                <a:cxn ang="0">
                  <a:pos x="14" y="2"/>
                </a:cxn>
                <a:cxn ang="0">
                  <a:pos x="11" y="0"/>
                </a:cxn>
                <a:cxn ang="0">
                  <a:pos x="7" y="2"/>
                </a:cxn>
                <a:cxn ang="0">
                  <a:pos x="5" y="4"/>
                </a:cxn>
                <a:cxn ang="0">
                  <a:pos x="4" y="6"/>
                </a:cxn>
                <a:cxn ang="0">
                  <a:pos x="4" y="6"/>
                </a:cxn>
              </a:cxnLst>
              <a:rect l="0" t="0" r="r" b="b"/>
              <a:pathLst>
                <a:path w="16" h="58">
                  <a:moveTo>
                    <a:pt x="4" y="6"/>
                  </a:moveTo>
                  <a:lnTo>
                    <a:pt x="4" y="6"/>
                  </a:lnTo>
                  <a:lnTo>
                    <a:pt x="3" y="29"/>
                  </a:lnTo>
                  <a:lnTo>
                    <a:pt x="0" y="51"/>
                  </a:lnTo>
                  <a:lnTo>
                    <a:pt x="0" y="51"/>
                  </a:lnTo>
                  <a:lnTo>
                    <a:pt x="1" y="54"/>
                  </a:lnTo>
                  <a:lnTo>
                    <a:pt x="3" y="55"/>
                  </a:lnTo>
                  <a:lnTo>
                    <a:pt x="7" y="58"/>
                  </a:lnTo>
                  <a:lnTo>
                    <a:pt x="11" y="55"/>
                  </a:lnTo>
                  <a:lnTo>
                    <a:pt x="12" y="54"/>
                  </a:lnTo>
                  <a:lnTo>
                    <a:pt x="12" y="51"/>
                  </a:lnTo>
                  <a:lnTo>
                    <a:pt x="12" y="51"/>
                  </a:lnTo>
                  <a:lnTo>
                    <a:pt x="14" y="29"/>
                  </a:lnTo>
                  <a:lnTo>
                    <a:pt x="16" y="6"/>
                  </a:lnTo>
                  <a:lnTo>
                    <a:pt x="16" y="6"/>
                  </a:lnTo>
                  <a:lnTo>
                    <a:pt x="16" y="4"/>
                  </a:lnTo>
                  <a:lnTo>
                    <a:pt x="14" y="2"/>
                  </a:lnTo>
                  <a:lnTo>
                    <a:pt x="11" y="0"/>
                  </a:lnTo>
                  <a:lnTo>
                    <a:pt x="7" y="2"/>
                  </a:lnTo>
                  <a:lnTo>
                    <a:pt x="5" y="4"/>
                  </a:lnTo>
                  <a:lnTo>
                    <a:pt x="4" y="6"/>
                  </a:lnTo>
                  <a:lnTo>
                    <a:pt x="4"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3" name="chenying0907 860"/>
            <p:cNvSpPr>
              <a:spLocks/>
            </p:cNvSpPr>
            <p:nvPr/>
          </p:nvSpPr>
          <p:spPr bwMode="auto">
            <a:xfrm>
              <a:off x="4757738" y="3371851"/>
              <a:ext cx="4763" cy="26988"/>
            </a:xfrm>
            <a:custGeom>
              <a:avLst/>
              <a:gdLst/>
              <a:ahLst/>
              <a:cxnLst>
                <a:cxn ang="0">
                  <a:pos x="0" y="5"/>
                </a:cxn>
                <a:cxn ang="0">
                  <a:pos x="0" y="62"/>
                </a:cxn>
                <a:cxn ang="0">
                  <a:pos x="0" y="62"/>
                </a:cxn>
                <a:cxn ang="0">
                  <a:pos x="2" y="65"/>
                </a:cxn>
                <a:cxn ang="0">
                  <a:pos x="3" y="66"/>
                </a:cxn>
                <a:cxn ang="0">
                  <a:pos x="7" y="68"/>
                </a:cxn>
                <a:cxn ang="0">
                  <a:pos x="11" y="66"/>
                </a:cxn>
                <a:cxn ang="0">
                  <a:pos x="12" y="65"/>
                </a:cxn>
                <a:cxn ang="0">
                  <a:pos x="12" y="62"/>
                </a:cxn>
                <a:cxn ang="0">
                  <a:pos x="12" y="5"/>
                </a:cxn>
                <a:cxn ang="0">
                  <a:pos x="12" y="5"/>
                </a:cxn>
                <a:cxn ang="0">
                  <a:pos x="12" y="2"/>
                </a:cxn>
                <a:cxn ang="0">
                  <a:pos x="11" y="1"/>
                </a:cxn>
                <a:cxn ang="0">
                  <a:pos x="7" y="0"/>
                </a:cxn>
                <a:cxn ang="0">
                  <a:pos x="3" y="1"/>
                </a:cxn>
                <a:cxn ang="0">
                  <a:pos x="2" y="2"/>
                </a:cxn>
                <a:cxn ang="0">
                  <a:pos x="0" y="5"/>
                </a:cxn>
                <a:cxn ang="0">
                  <a:pos x="0" y="5"/>
                </a:cxn>
              </a:cxnLst>
              <a:rect l="0" t="0" r="r" b="b"/>
              <a:pathLst>
                <a:path w="12" h="68">
                  <a:moveTo>
                    <a:pt x="0" y="5"/>
                  </a:moveTo>
                  <a:lnTo>
                    <a:pt x="0" y="62"/>
                  </a:lnTo>
                  <a:lnTo>
                    <a:pt x="0" y="62"/>
                  </a:lnTo>
                  <a:lnTo>
                    <a:pt x="2" y="65"/>
                  </a:lnTo>
                  <a:lnTo>
                    <a:pt x="3" y="66"/>
                  </a:lnTo>
                  <a:lnTo>
                    <a:pt x="7" y="68"/>
                  </a:lnTo>
                  <a:lnTo>
                    <a:pt x="11" y="66"/>
                  </a:lnTo>
                  <a:lnTo>
                    <a:pt x="12" y="65"/>
                  </a:lnTo>
                  <a:lnTo>
                    <a:pt x="12" y="62"/>
                  </a:lnTo>
                  <a:lnTo>
                    <a:pt x="12" y="5"/>
                  </a:lnTo>
                  <a:lnTo>
                    <a:pt x="12" y="5"/>
                  </a:lnTo>
                  <a:lnTo>
                    <a:pt x="12" y="2"/>
                  </a:lnTo>
                  <a:lnTo>
                    <a:pt x="11" y="1"/>
                  </a:lnTo>
                  <a:lnTo>
                    <a:pt x="7" y="0"/>
                  </a:lnTo>
                  <a:lnTo>
                    <a:pt x="3" y="1"/>
                  </a:lnTo>
                  <a:lnTo>
                    <a:pt x="2" y="2"/>
                  </a:lnTo>
                  <a:lnTo>
                    <a:pt x="0" y="5"/>
                  </a:lnTo>
                  <a:lnTo>
                    <a:pt x="0"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4" name="chenying0907 861"/>
            <p:cNvSpPr>
              <a:spLocks/>
            </p:cNvSpPr>
            <p:nvPr/>
          </p:nvSpPr>
          <p:spPr bwMode="auto">
            <a:xfrm>
              <a:off x="4781551" y="3379788"/>
              <a:ext cx="7938" cy="14288"/>
            </a:xfrm>
            <a:custGeom>
              <a:avLst/>
              <a:gdLst/>
              <a:ahLst/>
              <a:cxnLst>
                <a:cxn ang="0">
                  <a:pos x="8" y="4"/>
                </a:cxn>
                <a:cxn ang="0">
                  <a:pos x="8" y="4"/>
                </a:cxn>
                <a:cxn ang="0">
                  <a:pos x="4" y="14"/>
                </a:cxn>
                <a:cxn ang="0">
                  <a:pos x="1" y="26"/>
                </a:cxn>
                <a:cxn ang="0">
                  <a:pos x="1" y="26"/>
                </a:cxn>
                <a:cxn ang="0">
                  <a:pos x="0" y="29"/>
                </a:cxn>
                <a:cxn ang="0">
                  <a:pos x="0" y="31"/>
                </a:cxn>
                <a:cxn ang="0">
                  <a:pos x="4" y="34"/>
                </a:cxn>
                <a:cxn ang="0">
                  <a:pos x="5" y="35"/>
                </a:cxn>
                <a:cxn ang="0">
                  <a:pos x="8" y="35"/>
                </a:cxn>
                <a:cxn ang="0">
                  <a:pos x="9" y="34"/>
                </a:cxn>
                <a:cxn ang="0">
                  <a:pos x="10" y="31"/>
                </a:cxn>
                <a:cxn ang="0">
                  <a:pos x="10" y="31"/>
                </a:cxn>
                <a:cxn ang="0">
                  <a:pos x="14" y="21"/>
                </a:cxn>
                <a:cxn ang="0">
                  <a:pos x="18" y="9"/>
                </a:cxn>
                <a:cxn ang="0">
                  <a:pos x="18" y="9"/>
                </a:cxn>
                <a:cxn ang="0">
                  <a:pos x="18" y="6"/>
                </a:cxn>
                <a:cxn ang="0">
                  <a:pos x="18" y="4"/>
                </a:cxn>
                <a:cxn ang="0">
                  <a:pos x="15" y="1"/>
                </a:cxn>
                <a:cxn ang="0">
                  <a:pos x="13" y="0"/>
                </a:cxn>
                <a:cxn ang="0">
                  <a:pos x="12" y="0"/>
                </a:cxn>
                <a:cxn ang="0">
                  <a:pos x="10" y="1"/>
                </a:cxn>
                <a:cxn ang="0">
                  <a:pos x="8" y="4"/>
                </a:cxn>
                <a:cxn ang="0">
                  <a:pos x="8" y="4"/>
                </a:cxn>
              </a:cxnLst>
              <a:rect l="0" t="0" r="r" b="b"/>
              <a:pathLst>
                <a:path w="18" h="35">
                  <a:moveTo>
                    <a:pt x="8" y="4"/>
                  </a:moveTo>
                  <a:lnTo>
                    <a:pt x="8" y="4"/>
                  </a:lnTo>
                  <a:lnTo>
                    <a:pt x="4" y="14"/>
                  </a:lnTo>
                  <a:lnTo>
                    <a:pt x="1" y="26"/>
                  </a:lnTo>
                  <a:lnTo>
                    <a:pt x="1" y="26"/>
                  </a:lnTo>
                  <a:lnTo>
                    <a:pt x="0" y="29"/>
                  </a:lnTo>
                  <a:lnTo>
                    <a:pt x="0" y="31"/>
                  </a:lnTo>
                  <a:lnTo>
                    <a:pt x="4" y="34"/>
                  </a:lnTo>
                  <a:lnTo>
                    <a:pt x="5" y="35"/>
                  </a:lnTo>
                  <a:lnTo>
                    <a:pt x="8" y="35"/>
                  </a:lnTo>
                  <a:lnTo>
                    <a:pt x="9" y="34"/>
                  </a:lnTo>
                  <a:lnTo>
                    <a:pt x="10" y="31"/>
                  </a:lnTo>
                  <a:lnTo>
                    <a:pt x="10" y="31"/>
                  </a:lnTo>
                  <a:lnTo>
                    <a:pt x="14" y="21"/>
                  </a:lnTo>
                  <a:lnTo>
                    <a:pt x="18" y="9"/>
                  </a:lnTo>
                  <a:lnTo>
                    <a:pt x="18" y="9"/>
                  </a:lnTo>
                  <a:lnTo>
                    <a:pt x="18" y="6"/>
                  </a:lnTo>
                  <a:lnTo>
                    <a:pt x="18" y="4"/>
                  </a:lnTo>
                  <a:lnTo>
                    <a:pt x="15" y="1"/>
                  </a:lnTo>
                  <a:lnTo>
                    <a:pt x="13" y="0"/>
                  </a:lnTo>
                  <a:lnTo>
                    <a:pt x="12" y="0"/>
                  </a:lnTo>
                  <a:lnTo>
                    <a:pt x="10" y="1"/>
                  </a:lnTo>
                  <a:lnTo>
                    <a:pt x="8" y="4"/>
                  </a:lnTo>
                  <a:lnTo>
                    <a:pt x="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5" name="chenying0907 862"/>
            <p:cNvSpPr>
              <a:spLocks/>
            </p:cNvSpPr>
            <p:nvPr/>
          </p:nvSpPr>
          <p:spPr bwMode="auto">
            <a:xfrm>
              <a:off x="4351338" y="3216276"/>
              <a:ext cx="368300" cy="204788"/>
            </a:xfrm>
            <a:custGeom>
              <a:avLst/>
              <a:gdLst/>
              <a:ahLst/>
              <a:cxnLst>
                <a:cxn ang="0">
                  <a:pos x="865" y="427"/>
                </a:cxn>
                <a:cxn ang="0">
                  <a:pos x="804" y="438"/>
                </a:cxn>
                <a:cxn ang="0">
                  <a:pos x="707" y="431"/>
                </a:cxn>
                <a:cxn ang="0">
                  <a:pos x="576" y="403"/>
                </a:cxn>
                <a:cxn ang="0">
                  <a:pos x="508" y="378"/>
                </a:cxn>
                <a:cxn ang="0">
                  <a:pos x="437" y="336"/>
                </a:cxn>
                <a:cxn ang="0">
                  <a:pos x="418" y="323"/>
                </a:cxn>
                <a:cxn ang="0">
                  <a:pos x="407" y="319"/>
                </a:cxn>
                <a:cxn ang="0">
                  <a:pos x="384" y="329"/>
                </a:cxn>
                <a:cxn ang="0">
                  <a:pos x="365" y="348"/>
                </a:cxn>
                <a:cxn ang="0">
                  <a:pos x="343" y="377"/>
                </a:cxn>
                <a:cxn ang="0">
                  <a:pos x="274" y="431"/>
                </a:cxn>
                <a:cxn ang="0">
                  <a:pos x="228" y="457"/>
                </a:cxn>
                <a:cxn ang="0">
                  <a:pos x="159" y="470"/>
                </a:cxn>
                <a:cxn ang="0">
                  <a:pos x="96" y="451"/>
                </a:cxn>
                <a:cxn ang="0">
                  <a:pos x="53" y="400"/>
                </a:cxn>
                <a:cxn ang="0">
                  <a:pos x="45" y="355"/>
                </a:cxn>
                <a:cxn ang="0">
                  <a:pos x="63" y="308"/>
                </a:cxn>
                <a:cxn ang="0">
                  <a:pos x="121" y="250"/>
                </a:cxn>
                <a:cxn ang="0">
                  <a:pos x="185" y="198"/>
                </a:cxn>
                <a:cxn ang="0">
                  <a:pos x="255" y="140"/>
                </a:cxn>
                <a:cxn ang="0">
                  <a:pos x="334" y="76"/>
                </a:cxn>
                <a:cxn ang="0">
                  <a:pos x="393" y="58"/>
                </a:cxn>
                <a:cxn ang="0">
                  <a:pos x="541" y="55"/>
                </a:cxn>
                <a:cxn ang="0">
                  <a:pos x="648" y="54"/>
                </a:cxn>
                <a:cxn ang="0">
                  <a:pos x="773" y="49"/>
                </a:cxn>
                <a:cxn ang="0">
                  <a:pos x="811" y="59"/>
                </a:cxn>
                <a:cxn ang="0">
                  <a:pos x="838" y="49"/>
                </a:cxn>
                <a:cxn ang="0">
                  <a:pos x="839" y="25"/>
                </a:cxn>
                <a:cxn ang="0">
                  <a:pos x="824" y="9"/>
                </a:cxn>
                <a:cxn ang="0">
                  <a:pos x="784" y="3"/>
                </a:cxn>
                <a:cxn ang="0">
                  <a:pos x="610" y="8"/>
                </a:cxn>
                <a:cxn ang="0">
                  <a:pos x="512" y="11"/>
                </a:cxn>
                <a:cxn ang="0">
                  <a:pos x="384" y="12"/>
                </a:cxn>
                <a:cxn ang="0">
                  <a:pos x="323" y="29"/>
                </a:cxn>
                <a:cxn ang="0">
                  <a:pos x="267" y="67"/>
                </a:cxn>
                <a:cxn ang="0">
                  <a:pos x="68" y="236"/>
                </a:cxn>
                <a:cxn ang="0">
                  <a:pos x="24" y="285"/>
                </a:cxn>
                <a:cxn ang="0">
                  <a:pos x="6" y="330"/>
                </a:cxn>
                <a:cxn ang="0">
                  <a:pos x="2" y="378"/>
                </a:cxn>
                <a:cxn ang="0">
                  <a:pos x="11" y="419"/>
                </a:cxn>
                <a:cxn ang="0">
                  <a:pos x="33" y="461"/>
                </a:cxn>
                <a:cxn ang="0">
                  <a:pos x="68" y="493"/>
                </a:cxn>
                <a:cxn ang="0">
                  <a:pos x="112" y="513"/>
                </a:cxn>
                <a:cxn ang="0">
                  <a:pos x="159" y="516"/>
                </a:cxn>
                <a:cxn ang="0">
                  <a:pos x="238" y="499"/>
                </a:cxn>
                <a:cxn ang="0">
                  <a:pos x="284" y="479"/>
                </a:cxn>
                <a:cxn ang="0">
                  <a:pos x="363" y="419"/>
                </a:cxn>
                <a:cxn ang="0">
                  <a:pos x="395" y="389"/>
                </a:cxn>
                <a:cxn ang="0">
                  <a:pos x="405" y="373"/>
                </a:cxn>
                <a:cxn ang="0">
                  <a:pos x="435" y="385"/>
                </a:cxn>
                <a:cxn ang="0">
                  <a:pos x="508" y="429"/>
                </a:cxn>
                <a:cxn ang="0">
                  <a:pos x="588" y="451"/>
                </a:cxn>
                <a:cxn ang="0">
                  <a:pos x="696" y="476"/>
                </a:cxn>
                <a:cxn ang="0">
                  <a:pos x="811" y="484"/>
                </a:cxn>
                <a:cxn ang="0">
                  <a:pos x="874" y="472"/>
                </a:cxn>
                <a:cxn ang="0">
                  <a:pos x="916" y="453"/>
                </a:cxn>
                <a:cxn ang="0">
                  <a:pos x="925" y="437"/>
                </a:cxn>
                <a:cxn ang="0">
                  <a:pos x="917" y="414"/>
                </a:cxn>
                <a:cxn ang="0">
                  <a:pos x="902" y="410"/>
                </a:cxn>
              </a:cxnLst>
              <a:rect l="0" t="0" r="r" b="b"/>
              <a:pathLst>
                <a:path w="926" h="517">
                  <a:moveTo>
                    <a:pt x="892" y="412"/>
                  </a:moveTo>
                  <a:lnTo>
                    <a:pt x="892" y="412"/>
                  </a:lnTo>
                  <a:lnTo>
                    <a:pt x="879" y="420"/>
                  </a:lnTo>
                  <a:lnTo>
                    <a:pt x="865" y="427"/>
                  </a:lnTo>
                  <a:lnTo>
                    <a:pt x="849" y="432"/>
                  </a:lnTo>
                  <a:lnTo>
                    <a:pt x="835" y="436"/>
                  </a:lnTo>
                  <a:lnTo>
                    <a:pt x="819" y="437"/>
                  </a:lnTo>
                  <a:lnTo>
                    <a:pt x="804" y="438"/>
                  </a:lnTo>
                  <a:lnTo>
                    <a:pt x="788" y="438"/>
                  </a:lnTo>
                  <a:lnTo>
                    <a:pt x="771" y="438"/>
                  </a:lnTo>
                  <a:lnTo>
                    <a:pt x="739" y="436"/>
                  </a:lnTo>
                  <a:lnTo>
                    <a:pt x="707" y="431"/>
                  </a:lnTo>
                  <a:lnTo>
                    <a:pt x="647" y="419"/>
                  </a:lnTo>
                  <a:lnTo>
                    <a:pt x="647" y="419"/>
                  </a:lnTo>
                  <a:lnTo>
                    <a:pt x="611" y="412"/>
                  </a:lnTo>
                  <a:lnTo>
                    <a:pt x="576" y="403"/>
                  </a:lnTo>
                  <a:lnTo>
                    <a:pt x="542" y="393"/>
                  </a:lnTo>
                  <a:lnTo>
                    <a:pt x="525" y="386"/>
                  </a:lnTo>
                  <a:lnTo>
                    <a:pt x="508" y="378"/>
                  </a:lnTo>
                  <a:lnTo>
                    <a:pt x="508" y="378"/>
                  </a:lnTo>
                  <a:lnTo>
                    <a:pt x="488" y="368"/>
                  </a:lnTo>
                  <a:lnTo>
                    <a:pt x="467" y="355"/>
                  </a:lnTo>
                  <a:lnTo>
                    <a:pt x="448" y="342"/>
                  </a:lnTo>
                  <a:lnTo>
                    <a:pt x="437" y="336"/>
                  </a:lnTo>
                  <a:lnTo>
                    <a:pt x="427" y="331"/>
                  </a:lnTo>
                  <a:lnTo>
                    <a:pt x="427" y="331"/>
                  </a:lnTo>
                  <a:lnTo>
                    <a:pt x="423" y="327"/>
                  </a:lnTo>
                  <a:lnTo>
                    <a:pt x="418" y="323"/>
                  </a:lnTo>
                  <a:lnTo>
                    <a:pt x="418" y="323"/>
                  </a:lnTo>
                  <a:lnTo>
                    <a:pt x="412" y="321"/>
                  </a:lnTo>
                  <a:lnTo>
                    <a:pt x="407" y="319"/>
                  </a:lnTo>
                  <a:lnTo>
                    <a:pt x="407" y="319"/>
                  </a:lnTo>
                  <a:lnTo>
                    <a:pt x="399" y="318"/>
                  </a:lnTo>
                  <a:lnTo>
                    <a:pt x="393" y="321"/>
                  </a:lnTo>
                  <a:lnTo>
                    <a:pt x="388" y="323"/>
                  </a:lnTo>
                  <a:lnTo>
                    <a:pt x="384" y="329"/>
                  </a:lnTo>
                  <a:lnTo>
                    <a:pt x="384" y="329"/>
                  </a:lnTo>
                  <a:lnTo>
                    <a:pt x="376" y="334"/>
                  </a:lnTo>
                  <a:lnTo>
                    <a:pt x="371" y="340"/>
                  </a:lnTo>
                  <a:lnTo>
                    <a:pt x="365" y="348"/>
                  </a:lnTo>
                  <a:lnTo>
                    <a:pt x="360" y="356"/>
                  </a:lnTo>
                  <a:lnTo>
                    <a:pt x="360" y="356"/>
                  </a:lnTo>
                  <a:lnTo>
                    <a:pt x="354" y="366"/>
                  </a:lnTo>
                  <a:lnTo>
                    <a:pt x="343" y="377"/>
                  </a:lnTo>
                  <a:lnTo>
                    <a:pt x="333" y="387"/>
                  </a:lnTo>
                  <a:lnTo>
                    <a:pt x="321" y="397"/>
                  </a:lnTo>
                  <a:lnTo>
                    <a:pt x="296" y="415"/>
                  </a:lnTo>
                  <a:lnTo>
                    <a:pt x="274" y="431"/>
                  </a:lnTo>
                  <a:lnTo>
                    <a:pt x="274" y="431"/>
                  </a:lnTo>
                  <a:lnTo>
                    <a:pt x="259" y="441"/>
                  </a:lnTo>
                  <a:lnTo>
                    <a:pt x="244" y="450"/>
                  </a:lnTo>
                  <a:lnTo>
                    <a:pt x="228" y="457"/>
                  </a:lnTo>
                  <a:lnTo>
                    <a:pt x="211" y="463"/>
                  </a:lnTo>
                  <a:lnTo>
                    <a:pt x="193" y="467"/>
                  </a:lnTo>
                  <a:lnTo>
                    <a:pt x="176" y="468"/>
                  </a:lnTo>
                  <a:lnTo>
                    <a:pt x="159" y="470"/>
                  </a:lnTo>
                  <a:lnTo>
                    <a:pt x="142" y="467"/>
                  </a:lnTo>
                  <a:lnTo>
                    <a:pt x="126" y="465"/>
                  </a:lnTo>
                  <a:lnTo>
                    <a:pt x="110" y="459"/>
                  </a:lnTo>
                  <a:lnTo>
                    <a:pt x="96" y="451"/>
                  </a:lnTo>
                  <a:lnTo>
                    <a:pt x="83" y="442"/>
                  </a:lnTo>
                  <a:lnTo>
                    <a:pt x="71" y="431"/>
                  </a:lnTo>
                  <a:lnTo>
                    <a:pt x="61" y="416"/>
                  </a:lnTo>
                  <a:lnTo>
                    <a:pt x="53" y="400"/>
                  </a:lnTo>
                  <a:lnTo>
                    <a:pt x="47" y="382"/>
                  </a:lnTo>
                  <a:lnTo>
                    <a:pt x="47" y="382"/>
                  </a:lnTo>
                  <a:lnTo>
                    <a:pt x="45" y="368"/>
                  </a:lnTo>
                  <a:lnTo>
                    <a:pt x="45" y="355"/>
                  </a:lnTo>
                  <a:lnTo>
                    <a:pt x="47" y="342"/>
                  </a:lnTo>
                  <a:lnTo>
                    <a:pt x="51" y="330"/>
                  </a:lnTo>
                  <a:lnTo>
                    <a:pt x="57" y="318"/>
                  </a:lnTo>
                  <a:lnTo>
                    <a:pt x="63" y="308"/>
                  </a:lnTo>
                  <a:lnTo>
                    <a:pt x="71" y="297"/>
                  </a:lnTo>
                  <a:lnTo>
                    <a:pt x="80" y="287"/>
                  </a:lnTo>
                  <a:lnTo>
                    <a:pt x="100" y="268"/>
                  </a:lnTo>
                  <a:lnTo>
                    <a:pt x="121" y="250"/>
                  </a:lnTo>
                  <a:lnTo>
                    <a:pt x="143" y="233"/>
                  </a:lnTo>
                  <a:lnTo>
                    <a:pt x="161" y="217"/>
                  </a:lnTo>
                  <a:lnTo>
                    <a:pt x="161" y="217"/>
                  </a:lnTo>
                  <a:lnTo>
                    <a:pt x="185" y="198"/>
                  </a:lnTo>
                  <a:lnTo>
                    <a:pt x="208" y="179"/>
                  </a:lnTo>
                  <a:lnTo>
                    <a:pt x="233" y="160"/>
                  </a:lnTo>
                  <a:lnTo>
                    <a:pt x="255" y="140"/>
                  </a:lnTo>
                  <a:lnTo>
                    <a:pt x="255" y="140"/>
                  </a:lnTo>
                  <a:lnTo>
                    <a:pt x="280" y="117"/>
                  </a:lnTo>
                  <a:lnTo>
                    <a:pt x="306" y="96"/>
                  </a:lnTo>
                  <a:lnTo>
                    <a:pt x="320" y="85"/>
                  </a:lnTo>
                  <a:lnTo>
                    <a:pt x="334" y="76"/>
                  </a:lnTo>
                  <a:lnTo>
                    <a:pt x="348" y="70"/>
                  </a:lnTo>
                  <a:lnTo>
                    <a:pt x="365" y="64"/>
                  </a:lnTo>
                  <a:lnTo>
                    <a:pt x="365" y="64"/>
                  </a:lnTo>
                  <a:lnTo>
                    <a:pt x="393" y="58"/>
                  </a:lnTo>
                  <a:lnTo>
                    <a:pt x="422" y="54"/>
                  </a:lnTo>
                  <a:lnTo>
                    <a:pt x="452" y="53"/>
                  </a:lnTo>
                  <a:lnTo>
                    <a:pt x="480" y="54"/>
                  </a:lnTo>
                  <a:lnTo>
                    <a:pt x="541" y="55"/>
                  </a:lnTo>
                  <a:lnTo>
                    <a:pt x="569" y="56"/>
                  </a:lnTo>
                  <a:lnTo>
                    <a:pt x="598" y="56"/>
                  </a:lnTo>
                  <a:lnTo>
                    <a:pt x="598" y="56"/>
                  </a:lnTo>
                  <a:lnTo>
                    <a:pt x="648" y="54"/>
                  </a:lnTo>
                  <a:lnTo>
                    <a:pt x="698" y="50"/>
                  </a:lnTo>
                  <a:lnTo>
                    <a:pt x="724" y="47"/>
                  </a:lnTo>
                  <a:lnTo>
                    <a:pt x="749" y="47"/>
                  </a:lnTo>
                  <a:lnTo>
                    <a:pt x="773" y="49"/>
                  </a:lnTo>
                  <a:lnTo>
                    <a:pt x="798" y="50"/>
                  </a:lnTo>
                  <a:lnTo>
                    <a:pt x="798" y="50"/>
                  </a:lnTo>
                  <a:lnTo>
                    <a:pt x="804" y="55"/>
                  </a:lnTo>
                  <a:lnTo>
                    <a:pt x="811" y="59"/>
                  </a:lnTo>
                  <a:lnTo>
                    <a:pt x="818" y="59"/>
                  </a:lnTo>
                  <a:lnTo>
                    <a:pt x="826" y="58"/>
                  </a:lnTo>
                  <a:lnTo>
                    <a:pt x="832" y="54"/>
                  </a:lnTo>
                  <a:lnTo>
                    <a:pt x="838" y="49"/>
                  </a:lnTo>
                  <a:lnTo>
                    <a:pt x="840" y="42"/>
                  </a:lnTo>
                  <a:lnTo>
                    <a:pt x="840" y="38"/>
                  </a:lnTo>
                  <a:lnTo>
                    <a:pt x="840" y="33"/>
                  </a:lnTo>
                  <a:lnTo>
                    <a:pt x="839" y="25"/>
                  </a:lnTo>
                  <a:lnTo>
                    <a:pt x="839" y="25"/>
                  </a:lnTo>
                  <a:lnTo>
                    <a:pt x="836" y="19"/>
                  </a:lnTo>
                  <a:lnTo>
                    <a:pt x="831" y="13"/>
                  </a:lnTo>
                  <a:lnTo>
                    <a:pt x="824" y="9"/>
                  </a:lnTo>
                  <a:lnTo>
                    <a:pt x="818" y="7"/>
                  </a:lnTo>
                  <a:lnTo>
                    <a:pt x="818" y="7"/>
                  </a:lnTo>
                  <a:lnTo>
                    <a:pt x="801" y="4"/>
                  </a:lnTo>
                  <a:lnTo>
                    <a:pt x="784" y="3"/>
                  </a:lnTo>
                  <a:lnTo>
                    <a:pt x="750" y="0"/>
                  </a:lnTo>
                  <a:lnTo>
                    <a:pt x="716" y="2"/>
                  </a:lnTo>
                  <a:lnTo>
                    <a:pt x="681" y="3"/>
                  </a:lnTo>
                  <a:lnTo>
                    <a:pt x="610" y="8"/>
                  </a:lnTo>
                  <a:lnTo>
                    <a:pt x="575" y="11"/>
                  </a:lnTo>
                  <a:lnTo>
                    <a:pt x="542" y="12"/>
                  </a:lnTo>
                  <a:lnTo>
                    <a:pt x="542" y="12"/>
                  </a:lnTo>
                  <a:lnTo>
                    <a:pt x="512" y="11"/>
                  </a:lnTo>
                  <a:lnTo>
                    <a:pt x="480" y="11"/>
                  </a:lnTo>
                  <a:lnTo>
                    <a:pt x="448" y="9"/>
                  </a:lnTo>
                  <a:lnTo>
                    <a:pt x="415" y="9"/>
                  </a:lnTo>
                  <a:lnTo>
                    <a:pt x="384" y="12"/>
                  </a:lnTo>
                  <a:lnTo>
                    <a:pt x="368" y="15"/>
                  </a:lnTo>
                  <a:lnTo>
                    <a:pt x="352" y="19"/>
                  </a:lnTo>
                  <a:lnTo>
                    <a:pt x="338" y="24"/>
                  </a:lnTo>
                  <a:lnTo>
                    <a:pt x="323" y="29"/>
                  </a:lnTo>
                  <a:lnTo>
                    <a:pt x="309" y="37"/>
                  </a:lnTo>
                  <a:lnTo>
                    <a:pt x="296" y="45"/>
                  </a:lnTo>
                  <a:lnTo>
                    <a:pt x="296" y="45"/>
                  </a:lnTo>
                  <a:lnTo>
                    <a:pt x="267" y="67"/>
                  </a:lnTo>
                  <a:lnTo>
                    <a:pt x="238" y="90"/>
                  </a:lnTo>
                  <a:lnTo>
                    <a:pt x="181" y="139"/>
                  </a:lnTo>
                  <a:lnTo>
                    <a:pt x="68" y="236"/>
                  </a:lnTo>
                  <a:lnTo>
                    <a:pt x="68" y="236"/>
                  </a:lnTo>
                  <a:lnTo>
                    <a:pt x="47" y="255"/>
                  </a:lnTo>
                  <a:lnTo>
                    <a:pt x="40" y="266"/>
                  </a:lnTo>
                  <a:lnTo>
                    <a:pt x="32" y="275"/>
                  </a:lnTo>
                  <a:lnTo>
                    <a:pt x="24" y="285"/>
                  </a:lnTo>
                  <a:lnTo>
                    <a:pt x="17" y="296"/>
                  </a:lnTo>
                  <a:lnTo>
                    <a:pt x="12" y="308"/>
                  </a:lnTo>
                  <a:lnTo>
                    <a:pt x="8" y="318"/>
                  </a:lnTo>
                  <a:lnTo>
                    <a:pt x="6" y="330"/>
                  </a:lnTo>
                  <a:lnTo>
                    <a:pt x="3" y="342"/>
                  </a:lnTo>
                  <a:lnTo>
                    <a:pt x="2" y="353"/>
                  </a:lnTo>
                  <a:lnTo>
                    <a:pt x="0" y="366"/>
                  </a:lnTo>
                  <a:lnTo>
                    <a:pt x="2" y="378"/>
                  </a:lnTo>
                  <a:lnTo>
                    <a:pt x="3" y="391"/>
                  </a:lnTo>
                  <a:lnTo>
                    <a:pt x="7" y="406"/>
                  </a:lnTo>
                  <a:lnTo>
                    <a:pt x="11" y="419"/>
                  </a:lnTo>
                  <a:lnTo>
                    <a:pt x="11" y="419"/>
                  </a:lnTo>
                  <a:lnTo>
                    <a:pt x="15" y="431"/>
                  </a:lnTo>
                  <a:lnTo>
                    <a:pt x="20" y="441"/>
                  </a:lnTo>
                  <a:lnTo>
                    <a:pt x="27" y="450"/>
                  </a:lnTo>
                  <a:lnTo>
                    <a:pt x="33" y="461"/>
                  </a:lnTo>
                  <a:lnTo>
                    <a:pt x="41" y="470"/>
                  </a:lnTo>
                  <a:lnTo>
                    <a:pt x="49" y="478"/>
                  </a:lnTo>
                  <a:lnTo>
                    <a:pt x="58" y="485"/>
                  </a:lnTo>
                  <a:lnTo>
                    <a:pt x="68" y="493"/>
                  </a:lnTo>
                  <a:lnTo>
                    <a:pt x="79" y="499"/>
                  </a:lnTo>
                  <a:lnTo>
                    <a:pt x="89" y="505"/>
                  </a:lnTo>
                  <a:lnTo>
                    <a:pt x="100" y="509"/>
                  </a:lnTo>
                  <a:lnTo>
                    <a:pt x="112" y="513"/>
                  </a:lnTo>
                  <a:lnTo>
                    <a:pt x="123" y="516"/>
                  </a:lnTo>
                  <a:lnTo>
                    <a:pt x="135" y="517"/>
                  </a:lnTo>
                  <a:lnTo>
                    <a:pt x="147" y="517"/>
                  </a:lnTo>
                  <a:lnTo>
                    <a:pt x="159" y="516"/>
                  </a:lnTo>
                  <a:lnTo>
                    <a:pt x="159" y="516"/>
                  </a:lnTo>
                  <a:lnTo>
                    <a:pt x="191" y="510"/>
                  </a:lnTo>
                  <a:lnTo>
                    <a:pt x="223" y="502"/>
                  </a:lnTo>
                  <a:lnTo>
                    <a:pt x="238" y="499"/>
                  </a:lnTo>
                  <a:lnTo>
                    <a:pt x="254" y="493"/>
                  </a:lnTo>
                  <a:lnTo>
                    <a:pt x="269" y="487"/>
                  </a:lnTo>
                  <a:lnTo>
                    <a:pt x="284" y="479"/>
                  </a:lnTo>
                  <a:lnTo>
                    <a:pt x="284" y="479"/>
                  </a:lnTo>
                  <a:lnTo>
                    <a:pt x="297" y="471"/>
                  </a:lnTo>
                  <a:lnTo>
                    <a:pt x="312" y="461"/>
                  </a:lnTo>
                  <a:lnTo>
                    <a:pt x="337" y="440"/>
                  </a:lnTo>
                  <a:lnTo>
                    <a:pt x="363" y="419"/>
                  </a:lnTo>
                  <a:lnTo>
                    <a:pt x="388" y="398"/>
                  </a:lnTo>
                  <a:lnTo>
                    <a:pt x="388" y="398"/>
                  </a:lnTo>
                  <a:lnTo>
                    <a:pt x="393" y="393"/>
                  </a:lnTo>
                  <a:lnTo>
                    <a:pt x="395" y="389"/>
                  </a:lnTo>
                  <a:lnTo>
                    <a:pt x="399" y="381"/>
                  </a:lnTo>
                  <a:lnTo>
                    <a:pt x="401" y="378"/>
                  </a:lnTo>
                  <a:lnTo>
                    <a:pt x="402" y="376"/>
                  </a:lnTo>
                  <a:lnTo>
                    <a:pt x="405" y="373"/>
                  </a:lnTo>
                  <a:lnTo>
                    <a:pt x="408" y="373"/>
                  </a:lnTo>
                  <a:lnTo>
                    <a:pt x="408" y="373"/>
                  </a:lnTo>
                  <a:lnTo>
                    <a:pt x="422" y="378"/>
                  </a:lnTo>
                  <a:lnTo>
                    <a:pt x="435" y="385"/>
                  </a:lnTo>
                  <a:lnTo>
                    <a:pt x="458" y="400"/>
                  </a:lnTo>
                  <a:lnTo>
                    <a:pt x="483" y="416"/>
                  </a:lnTo>
                  <a:lnTo>
                    <a:pt x="496" y="423"/>
                  </a:lnTo>
                  <a:lnTo>
                    <a:pt x="508" y="429"/>
                  </a:lnTo>
                  <a:lnTo>
                    <a:pt x="508" y="429"/>
                  </a:lnTo>
                  <a:lnTo>
                    <a:pt x="528" y="436"/>
                  </a:lnTo>
                  <a:lnTo>
                    <a:pt x="547" y="442"/>
                  </a:lnTo>
                  <a:lnTo>
                    <a:pt x="588" y="451"/>
                  </a:lnTo>
                  <a:lnTo>
                    <a:pt x="627" y="461"/>
                  </a:lnTo>
                  <a:lnTo>
                    <a:pt x="667" y="470"/>
                  </a:lnTo>
                  <a:lnTo>
                    <a:pt x="667" y="470"/>
                  </a:lnTo>
                  <a:lnTo>
                    <a:pt x="696" y="476"/>
                  </a:lnTo>
                  <a:lnTo>
                    <a:pt x="728" y="482"/>
                  </a:lnTo>
                  <a:lnTo>
                    <a:pt x="760" y="484"/>
                  </a:lnTo>
                  <a:lnTo>
                    <a:pt x="794" y="485"/>
                  </a:lnTo>
                  <a:lnTo>
                    <a:pt x="811" y="484"/>
                  </a:lnTo>
                  <a:lnTo>
                    <a:pt x="827" y="483"/>
                  </a:lnTo>
                  <a:lnTo>
                    <a:pt x="843" y="480"/>
                  </a:lnTo>
                  <a:lnTo>
                    <a:pt x="858" y="476"/>
                  </a:lnTo>
                  <a:lnTo>
                    <a:pt x="874" y="472"/>
                  </a:lnTo>
                  <a:lnTo>
                    <a:pt x="889" y="466"/>
                  </a:lnTo>
                  <a:lnTo>
                    <a:pt x="903" y="459"/>
                  </a:lnTo>
                  <a:lnTo>
                    <a:pt x="916" y="453"/>
                  </a:lnTo>
                  <a:lnTo>
                    <a:pt x="916" y="453"/>
                  </a:lnTo>
                  <a:lnTo>
                    <a:pt x="920" y="449"/>
                  </a:lnTo>
                  <a:lnTo>
                    <a:pt x="923" y="445"/>
                  </a:lnTo>
                  <a:lnTo>
                    <a:pt x="924" y="441"/>
                  </a:lnTo>
                  <a:lnTo>
                    <a:pt x="925" y="437"/>
                  </a:lnTo>
                  <a:lnTo>
                    <a:pt x="926" y="432"/>
                  </a:lnTo>
                  <a:lnTo>
                    <a:pt x="925" y="428"/>
                  </a:lnTo>
                  <a:lnTo>
                    <a:pt x="923" y="420"/>
                  </a:lnTo>
                  <a:lnTo>
                    <a:pt x="917" y="414"/>
                  </a:lnTo>
                  <a:lnTo>
                    <a:pt x="913" y="411"/>
                  </a:lnTo>
                  <a:lnTo>
                    <a:pt x="909" y="410"/>
                  </a:lnTo>
                  <a:lnTo>
                    <a:pt x="906" y="408"/>
                  </a:lnTo>
                  <a:lnTo>
                    <a:pt x="902" y="410"/>
                  </a:lnTo>
                  <a:lnTo>
                    <a:pt x="896" y="410"/>
                  </a:lnTo>
                  <a:lnTo>
                    <a:pt x="892" y="412"/>
                  </a:lnTo>
                  <a:lnTo>
                    <a:pt x="892" y="4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6" name="chenying0907 863"/>
            <p:cNvSpPr>
              <a:spLocks noEditPoints="1"/>
            </p:cNvSpPr>
            <p:nvPr/>
          </p:nvSpPr>
          <p:spPr bwMode="auto">
            <a:xfrm>
              <a:off x="4281488" y="3422651"/>
              <a:ext cx="115888" cy="122238"/>
            </a:xfrm>
            <a:custGeom>
              <a:avLst/>
              <a:gdLst/>
              <a:ahLst/>
              <a:cxnLst>
                <a:cxn ang="0">
                  <a:pos x="261" y="242"/>
                </a:cxn>
                <a:cxn ang="0">
                  <a:pos x="284" y="213"/>
                </a:cxn>
                <a:cxn ang="0">
                  <a:pos x="293" y="175"/>
                </a:cxn>
                <a:cxn ang="0">
                  <a:pos x="287" y="140"/>
                </a:cxn>
                <a:cxn ang="0">
                  <a:pos x="266" y="93"/>
                </a:cxn>
                <a:cxn ang="0">
                  <a:pos x="233" y="51"/>
                </a:cxn>
                <a:cxn ang="0">
                  <a:pos x="211" y="31"/>
                </a:cxn>
                <a:cxn ang="0">
                  <a:pos x="176" y="12"/>
                </a:cxn>
                <a:cxn ang="0">
                  <a:pos x="133" y="0"/>
                </a:cxn>
                <a:cxn ang="0">
                  <a:pos x="117" y="0"/>
                </a:cxn>
                <a:cxn ang="0">
                  <a:pos x="89" y="9"/>
                </a:cxn>
                <a:cxn ang="0">
                  <a:pos x="55" y="38"/>
                </a:cxn>
                <a:cxn ang="0">
                  <a:pos x="31" y="61"/>
                </a:cxn>
                <a:cxn ang="0">
                  <a:pos x="23" y="70"/>
                </a:cxn>
                <a:cxn ang="0">
                  <a:pos x="16" y="81"/>
                </a:cxn>
                <a:cxn ang="0">
                  <a:pos x="7" y="97"/>
                </a:cxn>
                <a:cxn ang="0">
                  <a:pos x="0" y="133"/>
                </a:cxn>
                <a:cxn ang="0">
                  <a:pos x="3" y="159"/>
                </a:cxn>
                <a:cxn ang="0">
                  <a:pos x="17" y="199"/>
                </a:cxn>
                <a:cxn ang="0">
                  <a:pos x="49" y="243"/>
                </a:cxn>
                <a:cxn ang="0">
                  <a:pos x="70" y="267"/>
                </a:cxn>
                <a:cxn ang="0">
                  <a:pos x="104" y="291"/>
                </a:cxn>
                <a:cxn ang="0">
                  <a:pos x="146" y="306"/>
                </a:cxn>
                <a:cxn ang="0">
                  <a:pos x="176" y="306"/>
                </a:cxn>
                <a:cxn ang="0">
                  <a:pos x="210" y="290"/>
                </a:cxn>
                <a:cxn ang="0">
                  <a:pos x="241" y="261"/>
                </a:cxn>
                <a:cxn ang="0">
                  <a:pos x="189" y="250"/>
                </a:cxn>
                <a:cxn ang="0">
                  <a:pos x="161" y="261"/>
                </a:cxn>
                <a:cxn ang="0">
                  <a:pos x="135" y="257"/>
                </a:cxn>
                <a:cxn ang="0">
                  <a:pos x="104" y="234"/>
                </a:cxn>
                <a:cxn ang="0">
                  <a:pos x="66" y="188"/>
                </a:cxn>
                <a:cxn ang="0">
                  <a:pos x="49" y="157"/>
                </a:cxn>
                <a:cxn ang="0">
                  <a:pos x="49" y="121"/>
                </a:cxn>
                <a:cxn ang="0">
                  <a:pos x="57" y="107"/>
                </a:cxn>
                <a:cxn ang="0">
                  <a:pos x="65" y="99"/>
                </a:cxn>
                <a:cxn ang="0">
                  <a:pos x="71" y="86"/>
                </a:cxn>
                <a:cxn ang="0">
                  <a:pos x="116" y="48"/>
                </a:cxn>
                <a:cxn ang="0">
                  <a:pos x="129" y="46"/>
                </a:cxn>
                <a:cxn ang="0">
                  <a:pos x="154" y="49"/>
                </a:cxn>
                <a:cxn ang="0">
                  <a:pos x="189" y="73"/>
                </a:cxn>
                <a:cxn ang="0">
                  <a:pos x="214" y="98"/>
                </a:cxn>
                <a:cxn ang="0">
                  <a:pos x="232" y="127"/>
                </a:cxn>
                <a:cxn ang="0">
                  <a:pos x="248" y="170"/>
                </a:cxn>
                <a:cxn ang="0">
                  <a:pos x="246" y="187"/>
                </a:cxn>
                <a:cxn ang="0">
                  <a:pos x="228" y="214"/>
                </a:cxn>
                <a:cxn ang="0">
                  <a:pos x="189" y="250"/>
                </a:cxn>
              </a:cxnLst>
              <a:rect l="0" t="0" r="r" b="b"/>
              <a:pathLst>
                <a:path w="293" h="307">
                  <a:moveTo>
                    <a:pt x="241" y="261"/>
                  </a:moveTo>
                  <a:lnTo>
                    <a:pt x="241" y="261"/>
                  </a:lnTo>
                  <a:lnTo>
                    <a:pt x="261" y="242"/>
                  </a:lnTo>
                  <a:lnTo>
                    <a:pt x="270" y="233"/>
                  </a:lnTo>
                  <a:lnTo>
                    <a:pt x="278" y="223"/>
                  </a:lnTo>
                  <a:lnTo>
                    <a:pt x="284" y="213"/>
                  </a:lnTo>
                  <a:lnTo>
                    <a:pt x="290" y="201"/>
                  </a:lnTo>
                  <a:lnTo>
                    <a:pt x="293" y="189"/>
                  </a:lnTo>
                  <a:lnTo>
                    <a:pt x="293" y="175"/>
                  </a:lnTo>
                  <a:lnTo>
                    <a:pt x="293" y="175"/>
                  </a:lnTo>
                  <a:lnTo>
                    <a:pt x="292" y="157"/>
                  </a:lnTo>
                  <a:lnTo>
                    <a:pt x="287" y="140"/>
                  </a:lnTo>
                  <a:lnTo>
                    <a:pt x="282" y="124"/>
                  </a:lnTo>
                  <a:lnTo>
                    <a:pt x="274" y="108"/>
                  </a:lnTo>
                  <a:lnTo>
                    <a:pt x="266" y="93"/>
                  </a:lnTo>
                  <a:lnTo>
                    <a:pt x="256" y="78"/>
                  </a:lnTo>
                  <a:lnTo>
                    <a:pt x="245" y="64"/>
                  </a:lnTo>
                  <a:lnTo>
                    <a:pt x="233" y="51"/>
                  </a:lnTo>
                  <a:lnTo>
                    <a:pt x="233" y="51"/>
                  </a:lnTo>
                  <a:lnTo>
                    <a:pt x="223" y="40"/>
                  </a:lnTo>
                  <a:lnTo>
                    <a:pt x="211" y="31"/>
                  </a:lnTo>
                  <a:lnTo>
                    <a:pt x="199" y="23"/>
                  </a:lnTo>
                  <a:lnTo>
                    <a:pt x="188" y="17"/>
                  </a:lnTo>
                  <a:lnTo>
                    <a:pt x="176" y="12"/>
                  </a:lnTo>
                  <a:lnTo>
                    <a:pt x="161" y="6"/>
                  </a:lnTo>
                  <a:lnTo>
                    <a:pt x="148" y="2"/>
                  </a:lnTo>
                  <a:lnTo>
                    <a:pt x="133" y="0"/>
                  </a:lnTo>
                  <a:lnTo>
                    <a:pt x="133" y="0"/>
                  </a:lnTo>
                  <a:lnTo>
                    <a:pt x="125" y="0"/>
                  </a:lnTo>
                  <a:lnTo>
                    <a:pt x="117" y="0"/>
                  </a:lnTo>
                  <a:lnTo>
                    <a:pt x="110" y="1"/>
                  </a:lnTo>
                  <a:lnTo>
                    <a:pt x="103" y="2"/>
                  </a:lnTo>
                  <a:lnTo>
                    <a:pt x="89" y="9"/>
                  </a:lnTo>
                  <a:lnTo>
                    <a:pt x="78" y="17"/>
                  </a:lnTo>
                  <a:lnTo>
                    <a:pt x="66" y="27"/>
                  </a:lnTo>
                  <a:lnTo>
                    <a:pt x="55" y="38"/>
                  </a:lnTo>
                  <a:lnTo>
                    <a:pt x="33" y="59"/>
                  </a:lnTo>
                  <a:lnTo>
                    <a:pt x="33" y="59"/>
                  </a:lnTo>
                  <a:lnTo>
                    <a:pt x="31" y="61"/>
                  </a:lnTo>
                  <a:lnTo>
                    <a:pt x="27" y="65"/>
                  </a:lnTo>
                  <a:lnTo>
                    <a:pt x="27" y="65"/>
                  </a:lnTo>
                  <a:lnTo>
                    <a:pt x="23" y="70"/>
                  </a:lnTo>
                  <a:lnTo>
                    <a:pt x="20" y="77"/>
                  </a:lnTo>
                  <a:lnTo>
                    <a:pt x="20" y="77"/>
                  </a:lnTo>
                  <a:lnTo>
                    <a:pt x="16" y="81"/>
                  </a:lnTo>
                  <a:lnTo>
                    <a:pt x="14" y="85"/>
                  </a:lnTo>
                  <a:lnTo>
                    <a:pt x="7" y="97"/>
                  </a:lnTo>
                  <a:lnTo>
                    <a:pt x="7" y="97"/>
                  </a:lnTo>
                  <a:lnTo>
                    <a:pt x="3" y="108"/>
                  </a:lnTo>
                  <a:lnTo>
                    <a:pt x="2" y="120"/>
                  </a:lnTo>
                  <a:lnTo>
                    <a:pt x="0" y="133"/>
                  </a:lnTo>
                  <a:lnTo>
                    <a:pt x="0" y="145"/>
                  </a:lnTo>
                  <a:lnTo>
                    <a:pt x="0" y="145"/>
                  </a:lnTo>
                  <a:lnTo>
                    <a:pt x="3" y="159"/>
                  </a:lnTo>
                  <a:lnTo>
                    <a:pt x="7" y="172"/>
                  </a:lnTo>
                  <a:lnTo>
                    <a:pt x="11" y="185"/>
                  </a:lnTo>
                  <a:lnTo>
                    <a:pt x="17" y="199"/>
                  </a:lnTo>
                  <a:lnTo>
                    <a:pt x="24" y="210"/>
                  </a:lnTo>
                  <a:lnTo>
                    <a:pt x="32" y="222"/>
                  </a:lnTo>
                  <a:lnTo>
                    <a:pt x="49" y="243"/>
                  </a:lnTo>
                  <a:lnTo>
                    <a:pt x="49" y="243"/>
                  </a:lnTo>
                  <a:lnTo>
                    <a:pt x="59" y="255"/>
                  </a:lnTo>
                  <a:lnTo>
                    <a:pt x="70" y="267"/>
                  </a:lnTo>
                  <a:lnTo>
                    <a:pt x="80" y="276"/>
                  </a:lnTo>
                  <a:lnTo>
                    <a:pt x="92" y="285"/>
                  </a:lnTo>
                  <a:lnTo>
                    <a:pt x="104" y="291"/>
                  </a:lnTo>
                  <a:lnTo>
                    <a:pt x="117" y="298"/>
                  </a:lnTo>
                  <a:lnTo>
                    <a:pt x="131" y="303"/>
                  </a:lnTo>
                  <a:lnTo>
                    <a:pt x="146" y="306"/>
                  </a:lnTo>
                  <a:lnTo>
                    <a:pt x="146" y="306"/>
                  </a:lnTo>
                  <a:lnTo>
                    <a:pt x="161" y="307"/>
                  </a:lnTo>
                  <a:lnTo>
                    <a:pt x="176" y="306"/>
                  </a:lnTo>
                  <a:lnTo>
                    <a:pt x="188" y="302"/>
                  </a:lnTo>
                  <a:lnTo>
                    <a:pt x="199" y="297"/>
                  </a:lnTo>
                  <a:lnTo>
                    <a:pt x="210" y="290"/>
                  </a:lnTo>
                  <a:lnTo>
                    <a:pt x="220" y="281"/>
                  </a:lnTo>
                  <a:lnTo>
                    <a:pt x="231" y="272"/>
                  </a:lnTo>
                  <a:lnTo>
                    <a:pt x="241" y="261"/>
                  </a:lnTo>
                  <a:lnTo>
                    <a:pt x="241" y="261"/>
                  </a:lnTo>
                  <a:close/>
                  <a:moveTo>
                    <a:pt x="189" y="250"/>
                  </a:moveTo>
                  <a:lnTo>
                    <a:pt x="189" y="250"/>
                  </a:lnTo>
                  <a:lnTo>
                    <a:pt x="180" y="256"/>
                  </a:lnTo>
                  <a:lnTo>
                    <a:pt x="171" y="260"/>
                  </a:lnTo>
                  <a:lnTo>
                    <a:pt x="161" y="261"/>
                  </a:lnTo>
                  <a:lnTo>
                    <a:pt x="152" y="263"/>
                  </a:lnTo>
                  <a:lnTo>
                    <a:pt x="144" y="260"/>
                  </a:lnTo>
                  <a:lnTo>
                    <a:pt x="135" y="257"/>
                  </a:lnTo>
                  <a:lnTo>
                    <a:pt x="127" y="252"/>
                  </a:lnTo>
                  <a:lnTo>
                    <a:pt x="120" y="247"/>
                  </a:lnTo>
                  <a:lnTo>
                    <a:pt x="104" y="234"/>
                  </a:lnTo>
                  <a:lnTo>
                    <a:pt x="89" y="218"/>
                  </a:lnTo>
                  <a:lnTo>
                    <a:pt x="66" y="188"/>
                  </a:lnTo>
                  <a:lnTo>
                    <a:pt x="66" y="188"/>
                  </a:lnTo>
                  <a:lnTo>
                    <a:pt x="59" y="179"/>
                  </a:lnTo>
                  <a:lnTo>
                    <a:pt x="54" y="168"/>
                  </a:lnTo>
                  <a:lnTo>
                    <a:pt x="49" y="157"/>
                  </a:lnTo>
                  <a:lnTo>
                    <a:pt x="48" y="145"/>
                  </a:lnTo>
                  <a:lnTo>
                    <a:pt x="46" y="133"/>
                  </a:lnTo>
                  <a:lnTo>
                    <a:pt x="49" y="121"/>
                  </a:lnTo>
                  <a:lnTo>
                    <a:pt x="50" y="116"/>
                  </a:lnTo>
                  <a:lnTo>
                    <a:pt x="54" y="111"/>
                  </a:lnTo>
                  <a:lnTo>
                    <a:pt x="57" y="107"/>
                  </a:lnTo>
                  <a:lnTo>
                    <a:pt x="62" y="103"/>
                  </a:lnTo>
                  <a:lnTo>
                    <a:pt x="62" y="103"/>
                  </a:lnTo>
                  <a:lnTo>
                    <a:pt x="65" y="99"/>
                  </a:lnTo>
                  <a:lnTo>
                    <a:pt x="67" y="95"/>
                  </a:lnTo>
                  <a:lnTo>
                    <a:pt x="71" y="86"/>
                  </a:lnTo>
                  <a:lnTo>
                    <a:pt x="71" y="86"/>
                  </a:lnTo>
                  <a:lnTo>
                    <a:pt x="92" y="65"/>
                  </a:lnTo>
                  <a:lnTo>
                    <a:pt x="104" y="56"/>
                  </a:lnTo>
                  <a:lnTo>
                    <a:pt x="116" y="48"/>
                  </a:lnTo>
                  <a:lnTo>
                    <a:pt x="116" y="48"/>
                  </a:lnTo>
                  <a:lnTo>
                    <a:pt x="122" y="47"/>
                  </a:lnTo>
                  <a:lnTo>
                    <a:pt x="129" y="46"/>
                  </a:lnTo>
                  <a:lnTo>
                    <a:pt x="135" y="44"/>
                  </a:lnTo>
                  <a:lnTo>
                    <a:pt x="142" y="46"/>
                  </a:lnTo>
                  <a:lnTo>
                    <a:pt x="154" y="49"/>
                  </a:lnTo>
                  <a:lnTo>
                    <a:pt x="167" y="56"/>
                  </a:lnTo>
                  <a:lnTo>
                    <a:pt x="178" y="64"/>
                  </a:lnTo>
                  <a:lnTo>
                    <a:pt x="189" y="73"/>
                  </a:lnTo>
                  <a:lnTo>
                    <a:pt x="207" y="90"/>
                  </a:lnTo>
                  <a:lnTo>
                    <a:pt x="207" y="90"/>
                  </a:lnTo>
                  <a:lnTo>
                    <a:pt x="214" y="98"/>
                  </a:lnTo>
                  <a:lnTo>
                    <a:pt x="220" y="107"/>
                  </a:lnTo>
                  <a:lnTo>
                    <a:pt x="227" y="117"/>
                  </a:lnTo>
                  <a:lnTo>
                    <a:pt x="232" y="127"/>
                  </a:lnTo>
                  <a:lnTo>
                    <a:pt x="241" y="148"/>
                  </a:lnTo>
                  <a:lnTo>
                    <a:pt x="248" y="170"/>
                  </a:lnTo>
                  <a:lnTo>
                    <a:pt x="248" y="170"/>
                  </a:lnTo>
                  <a:lnTo>
                    <a:pt x="249" y="175"/>
                  </a:lnTo>
                  <a:lnTo>
                    <a:pt x="248" y="180"/>
                  </a:lnTo>
                  <a:lnTo>
                    <a:pt x="246" y="187"/>
                  </a:lnTo>
                  <a:lnTo>
                    <a:pt x="245" y="192"/>
                  </a:lnTo>
                  <a:lnTo>
                    <a:pt x="237" y="202"/>
                  </a:lnTo>
                  <a:lnTo>
                    <a:pt x="228" y="214"/>
                  </a:lnTo>
                  <a:lnTo>
                    <a:pt x="218" y="225"/>
                  </a:lnTo>
                  <a:lnTo>
                    <a:pt x="207" y="234"/>
                  </a:lnTo>
                  <a:lnTo>
                    <a:pt x="189" y="250"/>
                  </a:lnTo>
                  <a:lnTo>
                    <a:pt x="189" y="2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7" name="chenying0907 864"/>
            <p:cNvSpPr>
              <a:spLocks noEditPoints="1"/>
            </p:cNvSpPr>
            <p:nvPr/>
          </p:nvSpPr>
          <p:spPr bwMode="auto">
            <a:xfrm>
              <a:off x="4343401" y="3497263"/>
              <a:ext cx="115888" cy="122238"/>
            </a:xfrm>
            <a:custGeom>
              <a:avLst/>
              <a:gdLst/>
              <a:ahLst/>
              <a:cxnLst>
                <a:cxn ang="0">
                  <a:pos x="261" y="242"/>
                </a:cxn>
                <a:cxn ang="0">
                  <a:pos x="286" y="213"/>
                </a:cxn>
                <a:cxn ang="0">
                  <a:pos x="293" y="175"/>
                </a:cxn>
                <a:cxn ang="0">
                  <a:pos x="288" y="141"/>
                </a:cxn>
                <a:cxn ang="0">
                  <a:pos x="266" y="93"/>
                </a:cxn>
                <a:cxn ang="0">
                  <a:pos x="233" y="52"/>
                </a:cxn>
                <a:cxn ang="0">
                  <a:pos x="211" y="31"/>
                </a:cxn>
                <a:cxn ang="0">
                  <a:pos x="176" y="12"/>
                </a:cxn>
                <a:cxn ang="0">
                  <a:pos x="133" y="0"/>
                </a:cxn>
                <a:cxn ang="0">
                  <a:pos x="118" y="0"/>
                </a:cxn>
                <a:cxn ang="0">
                  <a:pos x="91" y="9"/>
                </a:cxn>
                <a:cxn ang="0">
                  <a:pos x="55" y="38"/>
                </a:cxn>
                <a:cxn ang="0">
                  <a:pos x="31" y="62"/>
                </a:cxn>
                <a:cxn ang="0">
                  <a:pos x="23" y="71"/>
                </a:cxn>
                <a:cxn ang="0">
                  <a:pos x="17" y="81"/>
                </a:cxn>
                <a:cxn ang="0">
                  <a:pos x="7" y="97"/>
                </a:cxn>
                <a:cxn ang="0">
                  <a:pos x="0" y="133"/>
                </a:cxn>
                <a:cxn ang="0">
                  <a:pos x="3" y="160"/>
                </a:cxn>
                <a:cxn ang="0">
                  <a:pos x="17" y="199"/>
                </a:cxn>
                <a:cxn ang="0">
                  <a:pos x="49" y="243"/>
                </a:cxn>
                <a:cxn ang="0">
                  <a:pos x="70" y="267"/>
                </a:cxn>
                <a:cxn ang="0">
                  <a:pos x="104" y="293"/>
                </a:cxn>
                <a:cxn ang="0">
                  <a:pos x="147" y="306"/>
                </a:cxn>
                <a:cxn ang="0">
                  <a:pos x="176" y="306"/>
                </a:cxn>
                <a:cxn ang="0">
                  <a:pos x="211" y="290"/>
                </a:cxn>
                <a:cxn ang="0">
                  <a:pos x="241" y="262"/>
                </a:cxn>
                <a:cxn ang="0">
                  <a:pos x="189" y="250"/>
                </a:cxn>
                <a:cxn ang="0">
                  <a:pos x="161" y="263"/>
                </a:cxn>
                <a:cxn ang="0">
                  <a:pos x="135" y="258"/>
                </a:cxn>
                <a:cxn ang="0">
                  <a:pos x="104" y="234"/>
                </a:cxn>
                <a:cxn ang="0">
                  <a:pos x="66" y="188"/>
                </a:cxn>
                <a:cxn ang="0">
                  <a:pos x="50" y="157"/>
                </a:cxn>
                <a:cxn ang="0">
                  <a:pos x="49" y="122"/>
                </a:cxn>
                <a:cxn ang="0">
                  <a:pos x="57" y="107"/>
                </a:cxn>
                <a:cxn ang="0">
                  <a:pos x="65" y="99"/>
                </a:cxn>
                <a:cxn ang="0">
                  <a:pos x="71" y="86"/>
                </a:cxn>
                <a:cxn ang="0">
                  <a:pos x="117" y="48"/>
                </a:cxn>
                <a:cxn ang="0">
                  <a:pos x="129" y="46"/>
                </a:cxn>
                <a:cxn ang="0">
                  <a:pos x="153" y="50"/>
                </a:cxn>
                <a:cxn ang="0">
                  <a:pos x="189" y="73"/>
                </a:cxn>
                <a:cxn ang="0">
                  <a:pos x="214" y="98"/>
                </a:cxn>
                <a:cxn ang="0">
                  <a:pos x="232" y="128"/>
                </a:cxn>
                <a:cxn ang="0">
                  <a:pos x="248" y="170"/>
                </a:cxn>
                <a:cxn ang="0">
                  <a:pos x="248" y="187"/>
                </a:cxn>
                <a:cxn ang="0">
                  <a:pos x="228" y="215"/>
                </a:cxn>
                <a:cxn ang="0">
                  <a:pos x="189" y="250"/>
                </a:cxn>
              </a:cxnLst>
              <a:rect l="0" t="0" r="r" b="b"/>
              <a:pathLst>
                <a:path w="293" h="307">
                  <a:moveTo>
                    <a:pt x="241" y="262"/>
                  </a:moveTo>
                  <a:lnTo>
                    <a:pt x="241" y="262"/>
                  </a:lnTo>
                  <a:lnTo>
                    <a:pt x="261" y="242"/>
                  </a:lnTo>
                  <a:lnTo>
                    <a:pt x="270" y="233"/>
                  </a:lnTo>
                  <a:lnTo>
                    <a:pt x="278" y="224"/>
                  </a:lnTo>
                  <a:lnTo>
                    <a:pt x="286" y="213"/>
                  </a:lnTo>
                  <a:lnTo>
                    <a:pt x="291" y="201"/>
                  </a:lnTo>
                  <a:lnTo>
                    <a:pt x="293" y="190"/>
                  </a:lnTo>
                  <a:lnTo>
                    <a:pt x="293" y="175"/>
                  </a:lnTo>
                  <a:lnTo>
                    <a:pt x="293" y="175"/>
                  </a:lnTo>
                  <a:lnTo>
                    <a:pt x="292" y="158"/>
                  </a:lnTo>
                  <a:lnTo>
                    <a:pt x="288" y="141"/>
                  </a:lnTo>
                  <a:lnTo>
                    <a:pt x="282" y="124"/>
                  </a:lnTo>
                  <a:lnTo>
                    <a:pt x="274" y="109"/>
                  </a:lnTo>
                  <a:lnTo>
                    <a:pt x="266" y="93"/>
                  </a:lnTo>
                  <a:lnTo>
                    <a:pt x="256" y="79"/>
                  </a:lnTo>
                  <a:lnTo>
                    <a:pt x="245" y="65"/>
                  </a:lnTo>
                  <a:lnTo>
                    <a:pt x="233" y="52"/>
                  </a:lnTo>
                  <a:lnTo>
                    <a:pt x="233" y="52"/>
                  </a:lnTo>
                  <a:lnTo>
                    <a:pt x="223" y="42"/>
                  </a:lnTo>
                  <a:lnTo>
                    <a:pt x="211" y="31"/>
                  </a:lnTo>
                  <a:lnTo>
                    <a:pt x="201" y="24"/>
                  </a:lnTo>
                  <a:lnTo>
                    <a:pt x="187" y="17"/>
                  </a:lnTo>
                  <a:lnTo>
                    <a:pt x="176" y="12"/>
                  </a:lnTo>
                  <a:lnTo>
                    <a:pt x="163" y="7"/>
                  </a:lnTo>
                  <a:lnTo>
                    <a:pt x="148" y="3"/>
                  </a:lnTo>
                  <a:lnTo>
                    <a:pt x="133" y="0"/>
                  </a:lnTo>
                  <a:lnTo>
                    <a:pt x="133" y="0"/>
                  </a:lnTo>
                  <a:lnTo>
                    <a:pt x="125" y="0"/>
                  </a:lnTo>
                  <a:lnTo>
                    <a:pt x="118" y="0"/>
                  </a:lnTo>
                  <a:lnTo>
                    <a:pt x="110" y="1"/>
                  </a:lnTo>
                  <a:lnTo>
                    <a:pt x="104" y="3"/>
                  </a:lnTo>
                  <a:lnTo>
                    <a:pt x="91" y="9"/>
                  </a:lnTo>
                  <a:lnTo>
                    <a:pt x="78" y="18"/>
                  </a:lnTo>
                  <a:lnTo>
                    <a:pt x="66" y="28"/>
                  </a:lnTo>
                  <a:lnTo>
                    <a:pt x="55" y="38"/>
                  </a:lnTo>
                  <a:lnTo>
                    <a:pt x="34" y="59"/>
                  </a:lnTo>
                  <a:lnTo>
                    <a:pt x="34" y="59"/>
                  </a:lnTo>
                  <a:lnTo>
                    <a:pt x="31" y="62"/>
                  </a:lnTo>
                  <a:lnTo>
                    <a:pt x="28" y="65"/>
                  </a:lnTo>
                  <a:lnTo>
                    <a:pt x="28" y="65"/>
                  </a:lnTo>
                  <a:lnTo>
                    <a:pt x="23" y="71"/>
                  </a:lnTo>
                  <a:lnTo>
                    <a:pt x="21" y="79"/>
                  </a:lnTo>
                  <a:lnTo>
                    <a:pt x="21" y="79"/>
                  </a:lnTo>
                  <a:lnTo>
                    <a:pt x="17" y="81"/>
                  </a:lnTo>
                  <a:lnTo>
                    <a:pt x="14" y="86"/>
                  </a:lnTo>
                  <a:lnTo>
                    <a:pt x="7" y="97"/>
                  </a:lnTo>
                  <a:lnTo>
                    <a:pt x="7" y="97"/>
                  </a:lnTo>
                  <a:lnTo>
                    <a:pt x="3" y="109"/>
                  </a:lnTo>
                  <a:lnTo>
                    <a:pt x="2" y="120"/>
                  </a:lnTo>
                  <a:lnTo>
                    <a:pt x="0" y="133"/>
                  </a:lnTo>
                  <a:lnTo>
                    <a:pt x="2" y="147"/>
                  </a:lnTo>
                  <a:lnTo>
                    <a:pt x="2" y="147"/>
                  </a:lnTo>
                  <a:lnTo>
                    <a:pt x="3" y="160"/>
                  </a:lnTo>
                  <a:lnTo>
                    <a:pt x="7" y="173"/>
                  </a:lnTo>
                  <a:lnTo>
                    <a:pt x="11" y="186"/>
                  </a:lnTo>
                  <a:lnTo>
                    <a:pt x="17" y="199"/>
                  </a:lnTo>
                  <a:lnTo>
                    <a:pt x="24" y="211"/>
                  </a:lnTo>
                  <a:lnTo>
                    <a:pt x="32" y="222"/>
                  </a:lnTo>
                  <a:lnTo>
                    <a:pt x="49" y="243"/>
                  </a:lnTo>
                  <a:lnTo>
                    <a:pt x="49" y="243"/>
                  </a:lnTo>
                  <a:lnTo>
                    <a:pt x="59" y="255"/>
                  </a:lnTo>
                  <a:lnTo>
                    <a:pt x="70" y="267"/>
                  </a:lnTo>
                  <a:lnTo>
                    <a:pt x="80" y="276"/>
                  </a:lnTo>
                  <a:lnTo>
                    <a:pt x="92" y="285"/>
                  </a:lnTo>
                  <a:lnTo>
                    <a:pt x="104" y="293"/>
                  </a:lnTo>
                  <a:lnTo>
                    <a:pt x="117" y="298"/>
                  </a:lnTo>
                  <a:lnTo>
                    <a:pt x="131" y="303"/>
                  </a:lnTo>
                  <a:lnTo>
                    <a:pt x="147" y="306"/>
                  </a:lnTo>
                  <a:lnTo>
                    <a:pt x="147" y="306"/>
                  </a:lnTo>
                  <a:lnTo>
                    <a:pt x="161" y="307"/>
                  </a:lnTo>
                  <a:lnTo>
                    <a:pt x="176" y="306"/>
                  </a:lnTo>
                  <a:lnTo>
                    <a:pt x="187" y="302"/>
                  </a:lnTo>
                  <a:lnTo>
                    <a:pt x="199" y="297"/>
                  </a:lnTo>
                  <a:lnTo>
                    <a:pt x="211" y="290"/>
                  </a:lnTo>
                  <a:lnTo>
                    <a:pt x="222" y="283"/>
                  </a:lnTo>
                  <a:lnTo>
                    <a:pt x="232" y="272"/>
                  </a:lnTo>
                  <a:lnTo>
                    <a:pt x="241" y="262"/>
                  </a:lnTo>
                  <a:lnTo>
                    <a:pt x="241" y="262"/>
                  </a:lnTo>
                  <a:close/>
                  <a:moveTo>
                    <a:pt x="189" y="250"/>
                  </a:moveTo>
                  <a:lnTo>
                    <a:pt x="189" y="250"/>
                  </a:lnTo>
                  <a:lnTo>
                    <a:pt x="180" y="256"/>
                  </a:lnTo>
                  <a:lnTo>
                    <a:pt x="170" y="260"/>
                  </a:lnTo>
                  <a:lnTo>
                    <a:pt x="161" y="263"/>
                  </a:lnTo>
                  <a:lnTo>
                    <a:pt x="152" y="263"/>
                  </a:lnTo>
                  <a:lnTo>
                    <a:pt x="144" y="260"/>
                  </a:lnTo>
                  <a:lnTo>
                    <a:pt x="135" y="258"/>
                  </a:lnTo>
                  <a:lnTo>
                    <a:pt x="127" y="254"/>
                  </a:lnTo>
                  <a:lnTo>
                    <a:pt x="119" y="247"/>
                  </a:lnTo>
                  <a:lnTo>
                    <a:pt x="104" y="234"/>
                  </a:lnTo>
                  <a:lnTo>
                    <a:pt x="91" y="218"/>
                  </a:lnTo>
                  <a:lnTo>
                    <a:pt x="66" y="188"/>
                  </a:lnTo>
                  <a:lnTo>
                    <a:pt x="66" y="188"/>
                  </a:lnTo>
                  <a:lnTo>
                    <a:pt x="59" y="179"/>
                  </a:lnTo>
                  <a:lnTo>
                    <a:pt x="54" y="169"/>
                  </a:lnTo>
                  <a:lnTo>
                    <a:pt x="50" y="157"/>
                  </a:lnTo>
                  <a:lnTo>
                    <a:pt x="48" y="145"/>
                  </a:lnTo>
                  <a:lnTo>
                    <a:pt x="46" y="133"/>
                  </a:lnTo>
                  <a:lnTo>
                    <a:pt x="49" y="122"/>
                  </a:lnTo>
                  <a:lnTo>
                    <a:pt x="51" y="116"/>
                  </a:lnTo>
                  <a:lnTo>
                    <a:pt x="54" y="113"/>
                  </a:lnTo>
                  <a:lnTo>
                    <a:pt x="57" y="107"/>
                  </a:lnTo>
                  <a:lnTo>
                    <a:pt x="62" y="103"/>
                  </a:lnTo>
                  <a:lnTo>
                    <a:pt x="62" y="103"/>
                  </a:lnTo>
                  <a:lnTo>
                    <a:pt x="65" y="99"/>
                  </a:lnTo>
                  <a:lnTo>
                    <a:pt x="67" y="96"/>
                  </a:lnTo>
                  <a:lnTo>
                    <a:pt x="71" y="86"/>
                  </a:lnTo>
                  <a:lnTo>
                    <a:pt x="71" y="86"/>
                  </a:lnTo>
                  <a:lnTo>
                    <a:pt x="92" y="65"/>
                  </a:lnTo>
                  <a:lnTo>
                    <a:pt x="104" y="56"/>
                  </a:lnTo>
                  <a:lnTo>
                    <a:pt x="117" y="48"/>
                  </a:lnTo>
                  <a:lnTo>
                    <a:pt x="117" y="48"/>
                  </a:lnTo>
                  <a:lnTo>
                    <a:pt x="122" y="47"/>
                  </a:lnTo>
                  <a:lnTo>
                    <a:pt x="129" y="46"/>
                  </a:lnTo>
                  <a:lnTo>
                    <a:pt x="135" y="46"/>
                  </a:lnTo>
                  <a:lnTo>
                    <a:pt x="142" y="46"/>
                  </a:lnTo>
                  <a:lnTo>
                    <a:pt x="153" y="50"/>
                  </a:lnTo>
                  <a:lnTo>
                    <a:pt x="167" y="56"/>
                  </a:lnTo>
                  <a:lnTo>
                    <a:pt x="178" y="64"/>
                  </a:lnTo>
                  <a:lnTo>
                    <a:pt x="189" y="73"/>
                  </a:lnTo>
                  <a:lnTo>
                    <a:pt x="207" y="90"/>
                  </a:lnTo>
                  <a:lnTo>
                    <a:pt x="207" y="90"/>
                  </a:lnTo>
                  <a:lnTo>
                    <a:pt x="214" y="98"/>
                  </a:lnTo>
                  <a:lnTo>
                    <a:pt x="222" y="107"/>
                  </a:lnTo>
                  <a:lnTo>
                    <a:pt x="227" y="118"/>
                  </a:lnTo>
                  <a:lnTo>
                    <a:pt x="232" y="128"/>
                  </a:lnTo>
                  <a:lnTo>
                    <a:pt x="241" y="149"/>
                  </a:lnTo>
                  <a:lnTo>
                    <a:pt x="248" y="170"/>
                  </a:lnTo>
                  <a:lnTo>
                    <a:pt x="248" y="170"/>
                  </a:lnTo>
                  <a:lnTo>
                    <a:pt x="249" y="175"/>
                  </a:lnTo>
                  <a:lnTo>
                    <a:pt x="249" y="182"/>
                  </a:lnTo>
                  <a:lnTo>
                    <a:pt x="248" y="187"/>
                  </a:lnTo>
                  <a:lnTo>
                    <a:pt x="245" y="192"/>
                  </a:lnTo>
                  <a:lnTo>
                    <a:pt x="237" y="203"/>
                  </a:lnTo>
                  <a:lnTo>
                    <a:pt x="228" y="215"/>
                  </a:lnTo>
                  <a:lnTo>
                    <a:pt x="219" y="225"/>
                  </a:lnTo>
                  <a:lnTo>
                    <a:pt x="207" y="234"/>
                  </a:lnTo>
                  <a:lnTo>
                    <a:pt x="189" y="250"/>
                  </a:lnTo>
                  <a:lnTo>
                    <a:pt x="189" y="2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8" name="chenying0907 865"/>
            <p:cNvSpPr>
              <a:spLocks noEditPoints="1"/>
            </p:cNvSpPr>
            <p:nvPr/>
          </p:nvSpPr>
          <p:spPr bwMode="auto">
            <a:xfrm>
              <a:off x="4410076" y="3570288"/>
              <a:ext cx="106363" cy="111125"/>
            </a:xfrm>
            <a:custGeom>
              <a:avLst/>
              <a:gdLst/>
              <a:ahLst/>
              <a:cxnLst>
                <a:cxn ang="0">
                  <a:pos x="238" y="222"/>
                </a:cxn>
                <a:cxn ang="0">
                  <a:pos x="260" y="195"/>
                </a:cxn>
                <a:cxn ang="0">
                  <a:pos x="268" y="160"/>
                </a:cxn>
                <a:cxn ang="0">
                  <a:pos x="262" y="128"/>
                </a:cxn>
                <a:cxn ang="0">
                  <a:pos x="243" y="85"/>
                </a:cxn>
                <a:cxn ang="0">
                  <a:pos x="213" y="47"/>
                </a:cxn>
                <a:cxn ang="0">
                  <a:pos x="193" y="29"/>
                </a:cxn>
                <a:cxn ang="0">
                  <a:pos x="159" y="11"/>
                </a:cxn>
                <a:cxn ang="0">
                  <a:pos x="121" y="0"/>
                </a:cxn>
                <a:cxn ang="0">
                  <a:pos x="107" y="0"/>
                </a:cxn>
                <a:cxn ang="0">
                  <a:pos x="82" y="8"/>
                </a:cxn>
                <a:cxn ang="0">
                  <a:pos x="49" y="35"/>
                </a:cxn>
                <a:cxn ang="0">
                  <a:pos x="27" y="56"/>
                </a:cxn>
                <a:cxn ang="0">
                  <a:pos x="20" y="66"/>
                </a:cxn>
                <a:cxn ang="0">
                  <a:pos x="15" y="75"/>
                </a:cxn>
                <a:cxn ang="0">
                  <a:pos x="6" y="88"/>
                </a:cxn>
                <a:cxn ang="0">
                  <a:pos x="0" y="122"/>
                </a:cxn>
                <a:cxn ang="0">
                  <a:pos x="2" y="147"/>
                </a:cxn>
                <a:cxn ang="0">
                  <a:pos x="15" y="182"/>
                </a:cxn>
                <a:cxn ang="0">
                  <a:pos x="44" y="224"/>
                </a:cxn>
                <a:cxn ang="0">
                  <a:pos x="73" y="253"/>
                </a:cxn>
                <a:cxn ang="0">
                  <a:pos x="107" y="273"/>
                </a:cxn>
                <a:cxn ang="0">
                  <a:pos x="133" y="280"/>
                </a:cxn>
                <a:cxn ang="0">
                  <a:pos x="171" y="277"/>
                </a:cxn>
                <a:cxn ang="0">
                  <a:pos x="201" y="258"/>
                </a:cxn>
                <a:cxn ang="0">
                  <a:pos x="172" y="229"/>
                </a:cxn>
                <a:cxn ang="0">
                  <a:pos x="155" y="238"/>
                </a:cxn>
                <a:cxn ang="0">
                  <a:pos x="130" y="239"/>
                </a:cxn>
                <a:cxn ang="0">
                  <a:pos x="108" y="226"/>
                </a:cxn>
                <a:cxn ang="0">
                  <a:pos x="60" y="173"/>
                </a:cxn>
                <a:cxn ang="0">
                  <a:pos x="48" y="154"/>
                </a:cxn>
                <a:cxn ang="0">
                  <a:pos x="43" y="122"/>
                </a:cxn>
                <a:cxn ang="0">
                  <a:pos x="52" y="98"/>
                </a:cxn>
                <a:cxn ang="0">
                  <a:pos x="58" y="92"/>
                </a:cxn>
                <a:cxn ang="0">
                  <a:pos x="64" y="80"/>
                </a:cxn>
                <a:cxn ang="0">
                  <a:pos x="106" y="45"/>
                </a:cxn>
                <a:cxn ang="0">
                  <a:pos x="117" y="42"/>
                </a:cxn>
                <a:cxn ang="0">
                  <a:pos x="141" y="46"/>
                </a:cxn>
                <a:cxn ang="0">
                  <a:pos x="172" y="67"/>
                </a:cxn>
                <a:cxn ang="0">
                  <a:pos x="196" y="90"/>
                </a:cxn>
                <a:cxn ang="0">
                  <a:pos x="221" y="136"/>
                </a:cxn>
                <a:cxn ang="0">
                  <a:pos x="227" y="161"/>
                </a:cxn>
                <a:cxn ang="0">
                  <a:pos x="223" y="175"/>
                </a:cxn>
                <a:cxn ang="0">
                  <a:pos x="200" y="205"/>
                </a:cxn>
                <a:cxn ang="0">
                  <a:pos x="172" y="229"/>
                </a:cxn>
              </a:cxnLst>
              <a:rect l="0" t="0" r="r" b="b"/>
              <a:pathLst>
                <a:path w="268" h="281">
                  <a:moveTo>
                    <a:pt x="221" y="239"/>
                  </a:moveTo>
                  <a:lnTo>
                    <a:pt x="221" y="239"/>
                  </a:lnTo>
                  <a:lnTo>
                    <a:pt x="238" y="222"/>
                  </a:lnTo>
                  <a:lnTo>
                    <a:pt x="247" y="213"/>
                  </a:lnTo>
                  <a:lnTo>
                    <a:pt x="253" y="204"/>
                  </a:lnTo>
                  <a:lnTo>
                    <a:pt x="260" y="195"/>
                  </a:lnTo>
                  <a:lnTo>
                    <a:pt x="265" y="185"/>
                  </a:lnTo>
                  <a:lnTo>
                    <a:pt x="268" y="174"/>
                  </a:lnTo>
                  <a:lnTo>
                    <a:pt x="268" y="160"/>
                  </a:lnTo>
                  <a:lnTo>
                    <a:pt x="268" y="160"/>
                  </a:lnTo>
                  <a:lnTo>
                    <a:pt x="266" y="144"/>
                  </a:lnTo>
                  <a:lnTo>
                    <a:pt x="262" y="128"/>
                  </a:lnTo>
                  <a:lnTo>
                    <a:pt x="257" y="114"/>
                  </a:lnTo>
                  <a:lnTo>
                    <a:pt x="251" y="100"/>
                  </a:lnTo>
                  <a:lnTo>
                    <a:pt x="243" y="85"/>
                  </a:lnTo>
                  <a:lnTo>
                    <a:pt x="234" y="72"/>
                  </a:lnTo>
                  <a:lnTo>
                    <a:pt x="223" y="59"/>
                  </a:lnTo>
                  <a:lnTo>
                    <a:pt x="213" y="47"/>
                  </a:lnTo>
                  <a:lnTo>
                    <a:pt x="213" y="47"/>
                  </a:lnTo>
                  <a:lnTo>
                    <a:pt x="204" y="38"/>
                  </a:lnTo>
                  <a:lnTo>
                    <a:pt x="193" y="29"/>
                  </a:lnTo>
                  <a:lnTo>
                    <a:pt x="183" y="22"/>
                  </a:lnTo>
                  <a:lnTo>
                    <a:pt x="171" y="16"/>
                  </a:lnTo>
                  <a:lnTo>
                    <a:pt x="159" y="11"/>
                  </a:lnTo>
                  <a:lnTo>
                    <a:pt x="147" y="7"/>
                  </a:lnTo>
                  <a:lnTo>
                    <a:pt x="134" y="3"/>
                  </a:lnTo>
                  <a:lnTo>
                    <a:pt x="121" y="0"/>
                  </a:lnTo>
                  <a:lnTo>
                    <a:pt x="121" y="0"/>
                  </a:lnTo>
                  <a:lnTo>
                    <a:pt x="113" y="0"/>
                  </a:lnTo>
                  <a:lnTo>
                    <a:pt x="107" y="0"/>
                  </a:lnTo>
                  <a:lnTo>
                    <a:pt x="100" y="1"/>
                  </a:lnTo>
                  <a:lnTo>
                    <a:pt x="94" y="3"/>
                  </a:lnTo>
                  <a:lnTo>
                    <a:pt x="82" y="8"/>
                  </a:lnTo>
                  <a:lnTo>
                    <a:pt x="70" y="16"/>
                  </a:lnTo>
                  <a:lnTo>
                    <a:pt x="60" y="25"/>
                  </a:lnTo>
                  <a:lnTo>
                    <a:pt x="49" y="35"/>
                  </a:lnTo>
                  <a:lnTo>
                    <a:pt x="30" y="54"/>
                  </a:lnTo>
                  <a:lnTo>
                    <a:pt x="30" y="54"/>
                  </a:lnTo>
                  <a:lnTo>
                    <a:pt x="27" y="56"/>
                  </a:lnTo>
                  <a:lnTo>
                    <a:pt x="24" y="59"/>
                  </a:lnTo>
                  <a:lnTo>
                    <a:pt x="24" y="59"/>
                  </a:lnTo>
                  <a:lnTo>
                    <a:pt x="20" y="66"/>
                  </a:lnTo>
                  <a:lnTo>
                    <a:pt x="18" y="71"/>
                  </a:lnTo>
                  <a:lnTo>
                    <a:pt x="18" y="71"/>
                  </a:lnTo>
                  <a:lnTo>
                    <a:pt x="15" y="75"/>
                  </a:lnTo>
                  <a:lnTo>
                    <a:pt x="11" y="79"/>
                  </a:lnTo>
                  <a:lnTo>
                    <a:pt x="6" y="88"/>
                  </a:lnTo>
                  <a:lnTo>
                    <a:pt x="6" y="88"/>
                  </a:lnTo>
                  <a:lnTo>
                    <a:pt x="2" y="100"/>
                  </a:lnTo>
                  <a:lnTo>
                    <a:pt x="1" y="111"/>
                  </a:lnTo>
                  <a:lnTo>
                    <a:pt x="0" y="122"/>
                  </a:lnTo>
                  <a:lnTo>
                    <a:pt x="1" y="134"/>
                  </a:lnTo>
                  <a:lnTo>
                    <a:pt x="1" y="134"/>
                  </a:lnTo>
                  <a:lnTo>
                    <a:pt x="2" y="147"/>
                  </a:lnTo>
                  <a:lnTo>
                    <a:pt x="5" y="158"/>
                  </a:lnTo>
                  <a:lnTo>
                    <a:pt x="10" y="170"/>
                  </a:lnTo>
                  <a:lnTo>
                    <a:pt x="15" y="182"/>
                  </a:lnTo>
                  <a:lnTo>
                    <a:pt x="22" y="192"/>
                  </a:lnTo>
                  <a:lnTo>
                    <a:pt x="28" y="203"/>
                  </a:lnTo>
                  <a:lnTo>
                    <a:pt x="44" y="224"/>
                  </a:lnTo>
                  <a:lnTo>
                    <a:pt x="44" y="224"/>
                  </a:lnTo>
                  <a:lnTo>
                    <a:pt x="62" y="243"/>
                  </a:lnTo>
                  <a:lnTo>
                    <a:pt x="73" y="253"/>
                  </a:lnTo>
                  <a:lnTo>
                    <a:pt x="83" y="260"/>
                  </a:lnTo>
                  <a:lnTo>
                    <a:pt x="94" y="268"/>
                  </a:lnTo>
                  <a:lnTo>
                    <a:pt x="107" y="273"/>
                  </a:lnTo>
                  <a:lnTo>
                    <a:pt x="119" y="277"/>
                  </a:lnTo>
                  <a:lnTo>
                    <a:pt x="133" y="280"/>
                  </a:lnTo>
                  <a:lnTo>
                    <a:pt x="133" y="280"/>
                  </a:lnTo>
                  <a:lnTo>
                    <a:pt x="147" y="281"/>
                  </a:lnTo>
                  <a:lnTo>
                    <a:pt x="160" y="280"/>
                  </a:lnTo>
                  <a:lnTo>
                    <a:pt x="171" y="277"/>
                  </a:lnTo>
                  <a:lnTo>
                    <a:pt x="181" y="272"/>
                  </a:lnTo>
                  <a:lnTo>
                    <a:pt x="192" y="266"/>
                  </a:lnTo>
                  <a:lnTo>
                    <a:pt x="201" y="258"/>
                  </a:lnTo>
                  <a:lnTo>
                    <a:pt x="221" y="239"/>
                  </a:lnTo>
                  <a:lnTo>
                    <a:pt x="221" y="239"/>
                  </a:lnTo>
                  <a:close/>
                  <a:moveTo>
                    <a:pt x="172" y="229"/>
                  </a:moveTo>
                  <a:lnTo>
                    <a:pt x="172" y="229"/>
                  </a:lnTo>
                  <a:lnTo>
                    <a:pt x="164" y="234"/>
                  </a:lnTo>
                  <a:lnTo>
                    <a:pt x="155" y="238"/>
                  </a:lnTo>
                  <a:lnTo>
                    <a:pt x="147" y="241"/>
                  </a:lnTo>
                  <a:lnTo>
                    <a:pt x="140" y="241"/>
                  </a:lnTo>
                  <a:lnTo>
                    <a:pt x="130" y="239"/>
                  </a:lnTo>
                  <a:lnTo>
                    <a:pt x="124" y="236"/>
                  </a:lnTo>
                  <a:lnTo>
                    <a:pt x="116" y="232"/>
                  </a:lnTo>
                  <a:lnTo>
                    <a:pt x="108" y="226"/>
                  </a:lnTo>
                  <a:lnTo>
                    <a:pt x="95" y="215"/>
                  </a:lnTo>
                  <a:lnTo>
                    <a:pt x="82" y="200"/>
                  </a:lnTo>
                  <a:lnTo>
                    <a:pt x="60" y="173"/>
                  </a:lnTo>
                  <a:lnTo>
                    <a:pt x="60" y="173"/>
                  </a:lnTo>
                  <a:lnTo>
                    <a:pt x="53" y="164"/>
                  </a:lnTo>
                  <a:lnTo>
                    <a:pt x="48" y="154"/>
                  </a:lnTo>
                  <a:lnTo>
                    <a:pt x="44" y="144"/>
                  </a:lnTo>
                  <a:lnTo>
                    <a:pt x="43" y="134"/>
                  </a:lnTo>
                  <a:lnTo>
                    <a:pt x="43" y="122"/>
                  </a:lnTo>
                  <a:lnTo>
                    <a:pt x="44" y="111"/>
                  </a:lnTo>
                  <a:lnTo>
                    <a:pt x="48" y="102"/>
                  </a:lnTo>
                  <a:lnTo>
                    <a:pt x="52" y="98"/>
                  </a:lnTo>
                  <a:lnTo>
                    <a:pt x="56" y="94"/>
                  </a:lnTo>
                  <a:lnTo>
                    <a:pt x="56" y="94"/>
                  </a:lnTo>
                  <a:lnTo>
                    <a:pt x="58" y="92"/>
                  </a:lnTo>
                  <a:lnTo>
                    <a:pt x="61" y="88"/>
                  </a:lnTo>
                  <a:lnTo>
                    <a:pt x="64" y="80"/>
                  </a:lnTo>
                  <a:lnTo>
                    <a:pt x="64" y="80"/>
                  </a:lnTo>
                  <a:lnTo>
                    <a:pt x="83" y="60"/>
                  </a:lnTo>
                  <a:lnTo>
                    <a:pt x="94" y="52"/>
                  </a:lnTo>
                  <a:lnTo>
                    <a:pt x="106" y="45"/>
                  </a:lnTo>
                  <a:lnTo>
                    <a:pt x="106" y="45"/>
                  </a:lnTo>
                  <a:lnTo>
                    <a:pt x="111" y="43"/>
                  </a:lnTo>
                  <a:lnTo>
                    <a:pt x="117" y="42"/>
                  </a:lnTo>
                  <a:lnTo>
                    <a:pt x="123" y="42"/>
                  </a:lnTo>
                  <a:lnTo>
                    <a:pt x="129" y="42"/>
                  </a:lnTo>
                  <a:lnTo>
                    <a:pt x="141" y="46"/>
                  </a:lnTo>
                  <a:lnTo>
                    <a:pt x="151" y="51"/>
                  </a:lnTo>
                  <a:lnTo>
                    <a:pt x="162" y="59"/>
                  </a:lnTo>
                  <a:lnTo>
                    <a:pt x="172" y="67"/>
                  </a:lnTo>
                  <a:lnTo>
                    <a:pt x="188" y="83"/>
                  </a:lnTo>
                  <a:lnTo>
                    <a:pt x="188" y="83"/>
                  </a:lnTo>
                  <a:lnTo>
                    <a:pt x="196" y="90"/>
                  </a:lnTo>
                  <a:lnTo>
                    <a:pt x="201" y="98"/>
                  </a:lnTo>
                  <a:lnTo>
                    <a:pt x="211" y="117"/>
                  </a:lnTo>
                  <a:lnTo>
                    <a:pt x="221" y="136"/>
                  </a:lnTo>
                  <a:lnTo>
                    <a:pt x="226" y="156"/>
                  </a:lnTo>
                  <a:lnTo>
                    <a:pt x="226" y="156"/>
                  </a:lnTo>
                  <a:lnTo>
                    <a:pt x="227" y="161"/>
                  </a:lnTo>
                  <a:lnTo>
                    <a:pt x="227" y="166"/>
                  </a:lnTo>
                  <a:lnTo>
                    <a:pt x="226" y="171"/>
                  </a:lnTo>
                  <a:lnTo>
                    <a:pt x="223" y="175"/>
                  </a:lnTo>
                  <a:lnTo>
                    <a:pt x="217" y="186"/>
                  </a:lnTo>
                  <a:lnTo>
                    <a:pt x="209" y="196"/>
                  </a:lnTo>
                  <a:lnTo>
                    <a:pt x="200" y="205"/>
                  </a:lnTo>
                  <a:lnTo>
                    <a:pt x="189" y="215"/>
                  </a:lnTo>
                  <a:lnTo>
                    <a:pt x="172" y="229"/>
                  </a:lnTo>
                  <a:lnTo>
                    <a:pt x="172" y="22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09" name="chenying0907 866"/>
            <p:cNvSpPr>
              <a:spLocks noEditPoints="1"/>
            </p:cNvSpPr>
            <p:nvPr/>
          </p:nvSpPr>
          <p:spPr bwMode="auto">
            <a:xfrm>
              <a:off x="4471988" y="3636963"/>
              <a:ext cx="96838" cy="103188"/>
            </a:xfrm>
            <a:custGeom>
              <a:avLst/>
              <a:gdLst/>
              <a:ahLst/>
              <a:cxnLst>
                <a:cxn ang="0">
                  <a:pos x="219" y="205"/>
                </a:cxn>
                <a:cxn ang="0">
                  <a:pos x="240" y="180"/>
                </a:cxn>
                <a:cxn ang="0">
                  <a:pos x="247" y="148"/>
                </a:cxn>
                <a:cxn ang="0">
                  <a:pos x="242" y="119"/>
                </a:cxn>
                <a:cxn ang="0">
                  <a:pos x="223" y="80"/>
                </a:cxn>
                <a:cxn ang="0">
                  <a:pos x="196" y="44"/>
                </a:cxn>
                <a:cxn ang="0">
                  <a:pos x="178" y="27"/>
                </a:cxn>
                <a:cxn ang="0">
                  <a:pos x="147" y="10"/>
                </a:cxn>
                <a:cxn ang="0">
                  <a:pos x="111" y="1"/>
                </a:cxn>
                <a:cxn ang="0">
                  <a:pos x="98" y="0"/>
                </a:cxn>
                <a:cxn ang="0">
                  <a:pos x="64" y="16"/>
                </a:cxn>
                <a:cxn ang="0">
                  <a:pos x="28" y="51"/>
                </a:cxn>
                <a:cxn ang="0">
                  <a:pos x="22" y="55"/>
                </a:cxn>
                <a:cxn ang="0">
                  <a:pos x="16" y="67"/>
                </a:cxn>
                <a:cxn ang="0">
                  <a:pos x="9" y="73"/>
                </a:cxn>
                <a:cxn ang="0">
                  <a:pos x="2" y="93"/>
                </a:cxn>
                <a:cxn ang="0">
                  <a:pos x="0" y="124"/>
                </a:cxn>
                <a:cxn ang="0">
                  <a:pos x="4" y="146"/>
                </a:cxn>
                <a:cxn ang="0">
                  <a:pos x="26" y="188"/>
                </a:cxn>
                <a:cxn ang="0">
                  <a:pos x="58" y="226"/>
                </a:cxn>
                <a:cxn ang="0">
                  <a:pos x="87" y="247"/>
                </a:cxn>
                <a:cxn ang="0">
                  <a:pos x="123" y="259"/>
                </a:cxn>
                <a:cxn ang="0">
                  <a:pos x="147" y="259"/>
                </a:cxn>
                <a:cxn ang="0">
                  <a:pos x="177" y="246"/>
                </a:cxn>
                <a:cxn ang="0">
                  <a:pos x="203" y="221"/>
                </a:cxn>
                <a:cxn ang="0">
                  <a:pos x="151" y="217"/>
                </a:cxn>
                <a:cxn ang="0">
                  <a:pos x="128" y="222"/>
                </a:cxn>
                <a:cxn ang="0">
                  <a:pos x="106" y="214"/>
                </a:cxn>
                <a:cxn ang="0">
                  <a:pos x="75" y="186"/>
                </a:cxn>
                <a:cxn ang="0">
                  <a:pos x="49" y="152"/>
                </a:cxn>
                <a:cxn ang="0">
                  <a:pos x="38" y="123"/>
                </a:cxn>
                <a:cxn ang="0">
                  <a:pos x="45" y="95"/>
                </a:cxn>
                <a:cxn ang="0">
                  <a:pos x="56" y="81"/>
                </a:cxn>
                <a:cxn ang="0">
                  <a:pos x="77" y="56"/>
                </a:cxn>
                <a:cxn ang="0">
                  <a:pos x="97" y="42"/>
                </a:cxn>
                <a:cxn ang="0">
                  <a:pos x="113" y="39"/>
                </a:cxn>
                <a:cxn ang="0">
                  <a:pos x="139" y="48"/>
                </a:cxn>
                <a:cxn ang="0">
                  <a:pos x="173" y="77"/>
                </a:cxn>
                <a:cxn ang="0">
                  <a:pos x="186" y="91"/>
                </a:cxn>
                <a:cxn ang="0">
                  <a:pos x="208" y="145"/>
                </a:cxn>
                <a:cxn ang="0">
                  <a:pos x="208" y="153"/>
                </a:cxn>
                <a:cxn ang="0">
                  <a:pos x="193" y="182"/>
                </a:cxn>
                <a:cxn ang="0">
                  <a:pos x="159" y="212"/>
                </a:cxn>
              </a:cxnLst>
              <a:rect l="0" t="0" r="r" b="b"/>
              <a:pathLst>
                <a:path w="247" h="260">
                  <a:moveTo>
                    <a:pt x="203" y="221"/>
                  </a:moveTo>
                  <a:lnTo>
                    <a:pt x="203" y="221"/>
                  </a:lnTo>
                  <a:lnTo>
                    <a:pt x="219" y="205"/>
                  </a:lnTo>
                  <a:lnTo>
                    <a:pt x="227" y="197"/>
                  </a:lnTo>
                  <a:lnTo>
                    <a:pt x="234" y="189"/>
                  </a:lnTo>
                  <a:lnTo>
                    <a:pt x="240" y="180"/>
                  </a:lnTo>
                  <a:lnTo>
                    <a:pt x="244" y="171"/>
                  </a:lnTo>
                  <a:lnTo>
                    <a:pt x="246" y="161"/>
                  </a:lnTo>
                  <a:lnTo>
                    <a:pt x="247" y="148"/>
                  </a:lnTo>
                  <a:lnTo>
                    <a:pt x="247" y="148"/>
                  </a:lnTo>
                  <a:lnTo>
                    <a:pt x="245" y="133"/>
                  </a:lnTo>
                  <a:lnTo>
                    <a:pt x="242" y="119"/>
                  </a:lnTo>
                  <a:lnTo>
                    <a:pt x="237" y="106"/>
                  </a:lnTo>
                  <a:lnTo>
                    <a:pt x="230" y="91"/>
                  </a:lnTo>
                  <a:lnTo>
                    <a:pt x="223" y="80"/>
                  </a:lnTo>
                  <a:lnTo>
                    <a:pt x="215" y="67"/>
                  </a:lnTo>
                  <a:lnTo>
                    <a:pt x="206" y="55"/>
                  </a:lnTo>
                  <a:lnTo>
                    <a:pt x="196" y="44"/>
                  </a:lnTo>
                  <a:lnTo>
                    <a:pt x="196" y="44"/>
                  </a:lnTo>
                  <a:lnTo>
                    <a:pt x="187" y="35"/>
                  </a:lnTo>
                  <a:lnTo>
                    <a:pt x="178" y="27"/>
                  </a:lnTo>
                  <a:lnTo>
                    <a:pt x="168" y="21"/>
                  </a:lnTo>
                  <a:lnTo>
                    <a:pt x="157" y="16"/>
                  </a:lnTo>
                  <a:lnTo>
                    <a:pt x="147" y="10"/>
                  </a:lnTo>
                  <a:lnTo>
                    <a:pt x="136" y="6"/>
                  </a:lnTo>
                  <a:lnTo>
                    <a:pt x="124" y="2"/>
                  </a:lnTo>
                  <a:lnTo>
                    <a:pt x="111" y="1"/>
                  </a:lnTo>
                  <a:lnTo>
                    <a:pt x="111" y="1"/>
                  </a:lnTo>
                  <a:lnTo>
                    <a:pt x="105" y="0"/>
                  </a:lnTo>
                  <a:lnTo>
                    <a:pt x="98" y="0"/>
                  </a:lnTo>
                  <a:lnTo>
                    <a:pt x="87" y="4"/>
                  </a:lnTo>
                  <a:lnTo>
                    <a:pt x="75" y="9"/>
                  </a:lnTo>
                  <a:lnTo>
                    <a:pt x="64" y="16"/>
                  </a:lnTo>
                  <a:lnTo>
                    <a:pt x="55" y="23"/>
                  </a:lnTo>
                  <a:lnTo>
                    <a:pt x="46" y="33"/>
                  </a:lnTo>
                  <a:lnTo>
                    <a:pt x="28" y="51"/>
                  </a:lnTo>
                  <a:lnTo>
                    <a:pt x="28" y="51"/>
                  </a:lnTo>
                  <a:lnTo>
                    <a:pt x="25" y="52"/>
                  </a:lnTo>
                  <a:lnTo>
                    <a:pt x="22" y="55"/>
                  </a:lnTo>
                  <a:lnTo>
                    <a:pt x="22" y="55"/>
                  </a:lnTo>
                  <a:lnTo>
                    <a:pt x="19" y="60"/>
                  </a:lnTo>
                  <a:lnTo>
                    <a:pt x="16" y="67"/>
                  </a:lnTo>
                  <a:lnTo>
                    <a:pt x="16" y="67"/>
                  </a:lnTo>
                  <a:lnTo>
                    <a:pt x="13" y="69"/>
                  </a:lnTo>
                  <a:lnTo>
                    <a:pt x="9" y="73"/>
                  </a:lnTo>
                  <a:lnTo>
                    <a:pt x="5" y="82"/>
                  </a:lnTo>
                  <a:lnTo>
                    <a:pt x="5" y="82"/>
                  </a:lnTo>
                  <a:lnTo>
                    <a:pt x="2" y="93"/>
                  </a:lnTo>
                  <a:lnTo>
                    <a:pt x="0" y="103"/>
                  </a:lnTo>
                  <a:lnTo>
                    <a:pt x="0" y="112"/>
                  </a:lnTo>
                  <a:lnTo>
                    <a:pt x="0" y="124"/>
                  </a:lnTo>
                  <a:lnTo>
                    <a:pt x="0" y="124"/>
                  </a:lnTo>
                  <a:lnTo>
                    <a:pt x="2" y="136"/>
                  </a:lnTo>
                  <a:lnTo>
                    <a:pt x="4" y="146"/>
                  </a:lnTo>
                  <a:lnTo>
                    <a:pt x="8" y="158"/>
                  </a:lnTo>
                  <a:lnTo>
                    <a:pt x="13" y="169"/>
                  </a:lnTo>
                  <a:lnTo>
                    <a:pt x="26" y="188"/>
                  </a:lnTo>
                  <a:lnTo>
                    <a:pt x="41" y="206"/>
                  </a:lnTo>
                  <a:lnTo>
                    <a:pt x="41" y="206"/>
                  </a:lnTo>
                  <a:lnTo>
                    <a:pt x="58" y="226"/>
                  </a:lnTo>
                  <a:lnTo>
                    <a:pt x="67" y="234"/>
                  </a:lnTo>
                  <a:lnTo>
                    <a:pt x="76" y="240"/>
                  </a:lnTo>
                  <a:lnTo>
                    <a:pt x="87" y="247"/>
                  </a:lnTo>
                  <a:lnTo>
                    <a:pt x="97" y="252"/>
                  </a:lnTo>
                  <a:lnTo>
                    <a:pt x="110" y="256"/>
                  </a:lnTo>
                  <a:lnTo>
                    <a:pt x="123" y="259"/>
                  </a:lnTo>
                  <a:lnTo>
                    <a:pt x="123" y="259"/>
                  </a:lnTo>
                  <a:lnTo>
                    <a:pt x="135" y="260"/>
                  </a:lnTo>
                  <a:lnTo>
                    <a:pt x="147" y="259"/>
                  </a:lnTo>
                  <a:lnTo>
                    <a:pt x="157" y="256"/>
                  </a:lnTo>
                  <a:lnTo>
                    <a:pt x="168" y="251"/>
                  </a:lnTo>
                  <a:lnTo>
                    <a:pt x="177" y="246"/>
                  </a:lnTo>
                  <a:lnTo>
                    <a:pt x="186" y="239"/>
                  </a:lnTo>
                  <a:lnTo>
                    <a:pt x="203" y="221"/>
                  </a:lnTo>
                  <a:lnTo>
                    <a:pt x="203" y="221"/>
                  </a:lnTo>
                  <a:close/>
                  <a:moveTo>
                    <a:pt x="159" y="212"/>
                  </a:moveTo>
                  <a:lnTo>
                    <a:pt x="159" y="212"/>
                  </a:lnTo>
                  <a:lnTo>
                    <a:pt x="151" y="217"/>
                  </a:lnTo>
                  <a:lnTo>
                    <a:pt x="143" y="221"/>
                  </a:lnTo>
                  <a:lnTo>
                    <a:pt x="135" y="222"/>
                  </a:lnTo>
                  <a:lnTo>
                    <a:pt x="128" y="222"/>
                  </a:lnTo>
                  <a:lnTo>
                    <a:pt x="121" y="221"/>
                  </a:lnTo>
                  <a:lnTo>
                    <a:pt x="114" y="218"/>
                  </a:lnTo>
                  <a:lnTo>
                    <a:pt x="106" y="214"/>
                  </a:lnTo>
                  <a:lnTo>
                    <a:pt x="100" y="209"/>
                  </a:lnTo>
                  <a:lnTo>
                    <a:pt x="87" y="199"/>
                  </a:lnTo>
                  <a:lnTo>
                    <a:pt x="75" y="186"/>
                  </a:lnTo>
                  <a:lnTo>
                    <a:pt x="55" y="159"/>
                  </a:lnTo>
                  <a:lnTo>
                    <a:pt x="55" y="159"/>
                  </a:lnTo>
                  <a:lnTo>
                    <a:pt x="49" y="152"/>
                  </a:lnTo>
                  <a:lnTo>
                    <a:pt x="45" y="142"/>
                  </a:lnTo>
                  <a:lnTo>
                    <a:pt x="41" y="133"/>
                  </a:lnTo>
                  <a:lnTo>
                    <a:pt x="38" y="123"/>
                  </a:lnTo>
                  <a:lnTo>
                    <a:pt x="38" y="114"/>
                  </a:lnTo>
                  <a:lnTo>
                    <a:pt x="41" y="103"/>
                  </a:lnTo>
                  <a:lnTo>
                    <a:pt x="45" y="95"/>
                  </a:lnTo>
                  <a:lnTo>
                    <a:pt x="51" y="87"/>
                  </a:lnTo>
                  <a:lnTo>
                    <a:pt x="51" y="87"/>
                  </a:lnTo>
                  <a:lnTo>
                    <a:pt x="56" y="81"/>
                  </a:lnTo>
                  <a:lnTo>
                    <a:pt x="59" y="74"/>
                  </a:lnTo>
                  <a:lnTo>
                    <a:pt x="59" y="74"/>
                  </a:lnTo>
                  <a:lnTo>
                    <a:pt x="77" y="56"/>
                  </a:lnTo>
                  <a:lnTo>
                    <a:pt x="87" y="48"/>
                  </a:lnTo>
                  <a:lnTo>
                    <a:pt x="97" y="42"/>
                  </a:lnTo>
                  <a:lnTo>
                    <a:pt x="97" y="42"/>
                  </a:lnTo>
                  <a:lnTo>
                    <a:pt x="102" y="40"/>
                  </a:lnTo>
                  <a:lnTo>
                    <a:pt x="107" y="39"/>
                  </a:lnTo>
                  <a:lnTo>
                    <a:pt x="113" y="39"/>
                  </a:lnTo>
                  <a:lnTo>
                    <a:pt x="118" y="39"/>
                  </a:lnTo>
                  <a:lnTo>
                    <a:pt x="128" y="43"/>
                  </a:lnTo>
                  <a:lnTo>
                    <a:pt x="139" y="48"/>
                  </a:lnTo>
                  <a:lnTo>
                    <a:pt x="149" y="55"/>
                  </a:lnTo>
                  <a:lnTo>
                    <a:pt x="159" y="63"/>
                  </a:lnTo>
                  <a:lnTo>
                    <a:pt x="173" y="77"/>
                  </a:lnTo>
                  <a:lnTo>
                    <a:pt x="173" y="77"/>
                  </a:lnTo>
                  <a:lnTo>
                    <a:pt x="179" y="84"/>
                  </a:lnTo>
                  <a:lnTo>
                    <a:pt x="186" y="91"/>
                  </a:lnTo>
                  <a:lnTo>
                    <a:pt x="195" y="108"/>
                  </a:lnTo>
                  <a:lnTo>
                    <a:pt x="203" y="125"/>
                  </a:lnTo>
                  <a:lnTo>
                    <a:pt x="208" y="145"/>
                  </a:lnTo>
                  <a:lnTo>
                    <a:pt x="208" y="145"/>
                  </a:lnTo>
                  <a:lnTo>
                    <a:pt x="210" y="149"/>
                  </a:lnTo>
                  <a:lnTo>
                    <a:pt x="208" y="153"/>
                  </a:lnTo>
                  <a:lnTo>
                    <a:pt x="206" y="163"/>
                  </a:lnTo>
                  <a:lnTo>
                    <a:pt x="200" y="172"/>
                  </a:lnTo>
                  <a:lnTo>
                    <a:pt x="193" y="182"/>
                  </a:lnTo>
                  <a:lnTo>
                    <a:pt x="183" y="191"/>
                  </a:lnTo>
                  <a:lnTo>
                    <a:pt x="174" y="199"/>
                  </a:lnTo>
                  <a:lnTo>
                    <a:pt x="159" y="212"/>
                  </a:lnTo>
                  <a:lnTo>
                    <a:pt x="159" y="2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10" name="chenying0907 867"/>
            <p:cNvSpPr>
              <a:spLocks/>
            </p:cNvSpPr>
            <p:nvPr/>
          </p:nvSpPr>
          <p:spPr bwMode="auto">
            <a:xfrm>
              <a:off x="4233863" y="3363913"/>
              <a:ext cx="76200" cy="95250"/>
            </a:xfrm>
            <a:custGeom>
              <a:avLst/>
              <a:gdLst/>
              <a:ahLst/>
              <a:cxnLst>
                <a:cxn ang="0">
                  <a:pos x="174" y="184"/>
                </a:cxn>
                <a:cxn ang="0">
                  <a:pos x="174" y="184"/>
                </a:cxn>
                <a:cxn ang="0">
                  <a:pos x="168" y="163"/>
                </a:cxn>
                <a:cxn ang="0">
                  <a:pos x="160" y="142"/>
                </a:cxn>
                <a:cxn ang="0">
                  <a:pos x="151" y="121"/>
                </a:cxn>
                <a:cxn ang="0">
                  <a:pos x="140" y="102"/>
                </a:cxn>
                <a:cxn ang="0">
                  <a:pos x="140" y="102"/>
                </a:cxn>
                <a:cxn ang="0">
                  <a:pos x="131" y="89"/>
                </a:cxn>
                <a:cxn ang="0">
                  <a:pos x="122" y="76"/>
                </a:cxn>
                <a:cxn ang="0">
                  <a:pos x="110" y="62"/>
                </a:cxn>
                <a:cxn ang="0">
                  <a:pos x="99" y="51"/>
                </a:cxn>
                <a:cxn ang="0">
                  <a:pos x="72" y="27"/>
                </a:cxn>
                <a:cxn ang="0">
                  <a:pos x="48" y="6"/>
                </a:cxn>
                <a:cxn ang="0">
                  <a:pos x="48" y="6"/>
                </a:cxn>
                <a:cxn ang="0">
                  <a:pos x="40" y="0"/>
                </a:cxn>
                <a:cxn ang="0">
                  <a:pos x="40" y="0"/>
                </a:cxn>
                <a:cxn ang="0">
                  <a:pos x="0" y="28"/>
                </a:cxn>
                <a:cxn ang="0">
                  <a:pos x="0" y="28"/>
                </a:cxn>
                <a:cxn ang="0">
                  <a:pos x="28" y="49"/>
                </a:cxn>
                <a:cxn ang="0">
                  <a:pos x="28" y="49"/>
                </a:cxn>
                <a:cxn ang="0">
                  <a:pos x="49" y="68"/>
                </a:cxn>
                <a:cxn ang="0">
                  <a:pos x="67" y="87"/>
                </a:cxn>
                <a:cxn ang="0">
                  <a:pos x="83" y="107"/>
                </a:cxn>
                <a:cxn ang="0">
                  <a:pos x="97" y="127"/>
                </a:cxn>
                <a:cxn ang="0">
                  <a:pos x="109" y="149"/>
                </a:cxn>
                <a:cxn ang="0">
                  <a:pos x="121" y="171"/>
                </a:cxn>
                <a:cxn ang="0">
                  <a:pos x="130" y="196"/>
                </a:cxn>
                <a:cxn ang="0">
                  <a:pos x="139" y="222"/>
                </a:cxn>
                <a:cxn ang="0">
                  <a:pos x="139" y="222"/>
                </a:cxn>
                <a:cxn ang="0">
                  <a:pos x="142" y="227"/>
                </a:cxn>
                <a:cxn ang="0">
                  <a:pos x="144" y="231"/>
                </a:cxn>
                <a:cxn ang="0">
                  <a:pos x="148" y="235"/>
                </a:cxn>
                <a:cxn ang="0">
                  <a:pos x="152" y="238"/>
                </a:cxn>
                <a:cxn ang="0">
                  <a:pos x="157" y="239"/>
                </a:cxn>
                <a:cxn ang="0">
                  <a:pos x="163" y="239"/>
                </a:cxn>
                <a:cxn ang="0">
                  <a:pos x="168" y="238"/>
                </a:cxn>
                <a:cxn ang="0">
                  <a:pos x="173" y="236"/>
                </a:cxn>
                <a:cxn ang="0">
                  <a:pos x="173" y="236"/>
                </a:cxn>
                <a:cxn ang="0">
                  <a:pos x="181" y="230"/>
                </a:cxn>
                <a:cxn ang="0">
                  <a:pos x="185" y="222"/>
                </a:cxn>
                <a:cxn ang="0">
                  <a:pos x="187" y="214"/>
                </a:cxn>
                <a:cxn ang="0">
                  <a:pos x="190" y="205"/>
                </a:cxn>
                <a:cxn ang="0">
                  <a:pos x="190" y="205"/>
                </a:cxn>
                <a:cxn ang="0">
                  <a:pos x="189" y="197"/>
                </a:cxn>
                <a:cxn ang="0">
                  <a:pos x="186" y="191"/>
                </a:cxn>
                <a:cxn ang="0">
                  <a:pos x="181" y="187"/>
                </a:cxn>
                <a:cxn ang="0">
                  <a:pos x="174" y="184"/>
                </a:cxn>
                <a:cxn ang="0">
                  <a:pos x="174" y="184"/>
                </a:cxn>
              </a:cxnLst>
              <a:rect l="0" t="0" r="r" b="b"/>
              <a:pathLst>
                <a:path w="190" h="239">
                  <a:moveTo>
                    <a:pt x="174" y="184"/>
                  </a:moveTo>
                  <a:lnTo>
                    <a:pt x="174" y="184"/>
                  </a:lnTo>
                  <a:lnTo>
                    <a:pt x="168" y="163"/>
                  </a:lnTo>
                  <a:lnTo>
                    <a:pt x="160" y="142"/>
                  </a:lnTo>
                  <a:lnTo>
                    <a:pt x="151" y="121"/>
                  </a:lnTo>
                  <a:lnTo>
                    <a:pt x="140" y="102"/>
                  </a:lnTo>
                  <a:lnTo>
                    <a:pt x="140" y="102"/>
                  </a:lnTo>
                  <a:lnTo>
                    <a:pt x="131" y="89"/>
                  </a:lnTo>
                  <a:lnTo>
                    <a:pt x="122" y="76"/>
                  </a:lnTo>
                  <a:lnTo>
                    <a:pt x="110" y="62"/>
                  </a:lnTo>
                  <a:lnTo>
                    <a:pt x="99" y="51"/>
                  </a:lnTo>
                  <a:lnTo>
                    <a:pt x="72" y="27"/>
                  </a:lnTo>
                  <a:lnTo>
                    <a:pt x="48" y="6"/>
                  </a:lnTo>
                  <a:lnTo>
                    <a:pt x="48" y="6"/>
                  </a:lnTo>
                  <a:lnTo>
                    <a:pt x="40" y="0"/>
                  </a:lnTo>
                  <a:lnTo>
                    <a:pt x="40" y="0"/>
                  </a:lnTo>
                  <a:lnTo>
                    <a:pt x="0" y="28"/>
                  </a:lnTo>
                  <a:lnTo>
                    <a:pt x="0" y="28"/>
                  </a:lnTo>
                  <a:lnTo>
                    <a:pt x="28" y="49"/>
                  </a:lnTo>
                  <a:lnTo>
                    <a:pt x="28" y="49"/>
                  </a:lnTo>
                  <a:lnTo>
                    <a:pt x="49" y="68"/>
                  </a:lnTo>
                  <a:lnTo>
                    <a:pt x="67" y="87"/>
                  </a:lnTo>
                  <a:lnTo>
                    <a:pt x="83" y="107"/>
                  </a:lnTo>
                  <a:lnTo>
                    <a:pt x="97" y="127"/>
                  </a:lnTo>
                  <a:lnTo>
                    <a:pt x="109" y="149"/>
                  </a:lnTo>
                  <a:lnTo>
                    <a:pt x="121" y="171"/>
                  </a:lnTo>
                  <a:lnTo>
                    <a:pt x="130" y="196"/>
                  </a:lnTo>
                  <a:lnTo>
                    <a:pt x="139" y="222"/>
                  </a:lnTo>
                  <a:lnTo>
                    <a:pt x="139" y="222"/>
                  </a:lnTo>
                  <a:lnTo>
                    <a:pt x="142" y="227"/>
                  </a:lnTo>
                  <a:lnTo>
                    <a:pt x="144" y="231"/>
                  </a:lnTo>
                  <a:lnTo>
                    <a:pt x="148" y="235"/>
                  </a:lnTo>
                  <a:lnTo>
                    <a:pt x="152" y="238"/>
                  </a:lnTo>
                  <a:lnTo>
                    <a:pt x="157" y="239"/>
                  </a:lnTo>
                  <a:lnTo>
                    <a:pt x="163" y="239"/>
                  </a:lnTo>
                  <a:lnTo>
                    <a:pt x="168" y="238"/>
                  </a:lnTo>
                  <a:lnTo>
                    <a:pt x="173" y="236"/>
                  </a:lnTo>
                  <a:lnTo>
                    <a:pt x="173" y="236"/>
                  </a:lnTo>
                  <a:lnTo>
                    <a:pt x="181" y="230"/>
                  </a:lnTo>
                  <a:lnTo>
                    <a:pt x="185" y="222"/>
                  </a:lnTo>
                  <a:lnTo>
                    <a:pt x="187" y="214"/>
                  </a:lnTo>
                  <a:lnTo>
                    <a:pt x="190" y="205"/>
                  </a:lnTo>
                  <a:lnTo>
                    <a:pt x="190" y="205"/>
                  </a:lnTo>
                  <a:lnTo>
                    <a:pt x="189" y="197"/>
                  </a:lnTo>
                  <a:lnTo>
                    <a:pt x="186" y="191"/>
                  </a:lnTo>
                  <a:lnTo>
                    <a:pt x="181" y="187"/>
                  </a:lnTo>
                  <a:lnTo>
                    <a:pt x="174" y="184"/>
                  </a:lnTo>
                  <a:lnTo>
                    <a:pt x="174" y="18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11" name="chenying0907 868"/>
            <p:cNvSpPr>
              <a:spLocks/>
            </p:cNvSpPr>
            <p:nvPr/>
          </p:nvSpPr>
          <p:spPr bwMode="auto">
            <a:xfrm>
              <a:off x="4421188" y="3222626"/>
              <a:ext cx="46038" cy="36513"/>
            </a:xfrm>
            <a:custGeom>
              <a:avLst/>
              <a:gdLst/>
              <a:ahLst/>
              <a:cxnLst>
                <a:cxn ang="0">
                  <a:pos x="102" y="49"/>
                </a:cxn>
                <a:cxn ang="0">
                  <a:pos x="102" y="49"/>
                </a:cxn>
                <a:cxn ang="0">
                  <a:pos x="94" y="45"/>
                </a:cxn>
                <a:cxn ang="0">
                  <a:pos x="86" y="41"/>
                </a:cxn>
                <a:cxn ang="0">
                  <a:pos x="71" y="30"/>
                </a:cxn>
                <a:cxn ang="0">
                  <a:pos x="54" y="15"/>
                </a:cxn>
                <a:cxn ang="0">
                  <a:pos x="38" y="0"/>
                </a:cxn>
                <a:cxn ang="0">
                  <a:pos x="38" y="0"/>
                </a:cxn>
                <a:cxn ang="0">
                  <a:pos x="0" y="24"/>
                </a:cxn>
                <a:cxn ang="0">
                  <a:pos x="0" y="24"/>
                </a:cxn>
                <a:cxn ang="0">
                  <a:pos x="9" y="31"/>
                </a:cxn>
                <a:cxn ang="0">
                  <a:pos x="9" y="31"/>
                </a:cxn>
                <a:cxn ang="0">
                  <a:pos x="21" y="39"/>
                </a:cxn>
                <a:cxn ang="0">
                  <a:pos x="30" y="47"/>
                </a:cxn>
                <a:cxn ang="0">
                  <a:pos x="48" y="65"/>
                </a:cxn>
                <a:cxn ang="0">
                  <a:pos x="58" y="74"/>
                </a:cxn>
                <a:cxn ang="0">
                  <a:pos x="67" y="81"/>
                </a:cxn>
                <a:cxn ang="0">
                  <a:pos x="79" y="87"/>
                </a:cxn>
                <a:cxn ang="0">
                  <a:pos x="90" y="92"/>
                </a:cxn>
                <a:cxn ang="0">
                  <a:pos x="90" y="92"/>
                </a:cxn>
                <a:cxn ang="0">
                  <a:pos x="96" y="94"/>
                </a:cxn>
                <a:cxn ang="0">
                  <a:pos x="101" y="94"/>
                </a:cxn>
                <a:cxn ang="0">
                  <a:pos x="105" y="92"/>
                </a:cxn>
                <a:cxn ang="0">
                  <a:pos x="109" y="91"/>
                </a:cxn>
                <a:cxn ang="0">
                  <a:pos x="111" y="89"/>
                </a:cxn>
                <a:cxn ang="0">
                  <a:pos x="114" y="85"/>
                </a:cxn>
                <a:cxn ang="0">
                  <a:pos x="118" y="77"/>
                </a:cxn>
                <a:cxn ang="0">
                  <a:pos x="119" y="69"/>
                </a:cxn>
                <a:cxn ang="0">
                  <a:pos x="118" y="64"/>
                </a:cxn>
                <a:cxn ang="0">
                  <a:pos x="116" y="60"/>
                </a:cxn>
                <a:cxn ang="0">
                  <a:pos x="114" y="57"/>
                </a:cxn>
                <a:cxn ang="0">
                  <a:pos x="111" y="53"/>
                </a:cxn>
                <a:cxn ang="0">
                  <a:pos x="107" y="51"/>
                </a:cxn>
                <a:cxn ang="0">
                  <a:pos x="102" y="49"/>
                </a:cxn>
                <a:cxn ang="0">
                  <a:pos x="102" y="49"/>
                </a:cxn>
              </a:cxnLst>
              <a:rect l="0" t="0" r="r" b="b"/>
              <a:pathLst>
                <a:path w="119" h="94">
                  <a:moveTo>
                    <a:pt x="102" y="49"/>
                  </a:moveTo>
                  <a:lnTo>
                    <a:pt x="102" y="49"/>
                  </a:lnTo>
                  <a:lnTo>
                    <a:pt x="94" y="45"/>
                  </a:lnTo>
                  <a:lnTo>
                    <a:pt x="86" y="41"/>
                  </a:lnTo>
                  <a:lnTo>
                    <a:pt x="71" y="30"/>
                  </a:lnTo>
                  <a:lnTo>
                    <a:pt x="54" y="15"/>
                  </a:lnTo>
                  <a:lnTo>
                    <a:pt x="38" y="0"/>
                  </a:lnTo>
                  <a:lnTo>
                    <a:pt x="38" y="0"/>
                  </a:lnTo>
                  <a:lnTo>
                    <a:pt x="0" y="24"/>
                  </a:lnTo>
                  <a:lnTo>
                    <a:pt x="0" y="24"/>
                  </a:lnTo>
                  <a:lnTo>
                    <a:pt x="9" y="31"/>
                  </a:lnTo>
                  <a:lnTo>
                    <a:pt x="9" y="31"/>
                  </a:lnTo>
                  <a:lnTo>
                    <a:pt x="21" y="39"/>
                  </a:lnTo>
                  <a:lnTo>
                    <a:pt x="30" y="47"/>
                  </a:lnTo>
                  <a:lnTo>
                    <a:pt x="48" y="65"/>
                  </a:lnTo>
                  <a:lnTo>
                    <a:pt x="58" y="74"/>
                  </a:lnTo>
                  <a:lnTo>
                    <a:pt x="67" y="81"/>
                  </a:lnTo>
                  <a:lnTo>
                    <a:pt x="79" y="87"/>
                  </a:lnTo>
                  <a:lnTo>
                    <a:pt x="90" y="92"/>
                  </a:lnTo>
                  <a:lnTo>
                    <a:pt x="90" y="92"/>
                  </a:lnTo>
                  <a:lnTo>
                    <a:pt x="96" y="94"/>
                  </a:lnTo>
                  <a:lnTo>
                    <a:pt x="101" y="94"/>
                  </a:lnTo>
                  <a:lnTo>
                    <a:pt x="105" y="92"/>
                  </a:lnTo>
                  <a:lnTo>
                    <a:pt x="109" y="91"/>
                  </a:lnTo>
                  <a:lnTo>
                    <a:pt x="111" y="89"/>
                  </a:lnTo>
                  <a:lnTo>
                    <a:pt x="114" y="85"/>
                  </a:lnTo>
                  <a:lnTo>
                    <a:pt x="118" y="77"/>
                  </a:lnTo>
                  <a:lnTo>
                    <a:pt x="119" y="69"/>
                  </a:lnTo>
                  <a:lnTo>
                    <a:pt x="118" y="64"/>
                  </a:lnTo>
                  <a:lnTo>
                    <a:pt x="116" y="60"/>
                  </a:lnTo>
                  <a:lnTo>
                    <a:pt x="114" y="57"/>
                  </a:lnTo>
                  <a:lnTo>
                    <a:pt x="111" y="53"/>
                  </a:lnTo>
                  <a:lnTo>
                    <a:pt x="107" y="51"/>
                  </a:lnTo>
                  <a:lnTo>
                    <a:pt x="102" y="49"/>
                  </a:lnTo>
                  <a:lnTo>
                    <a:pt x="102" y="4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12" name="chenying0907 869"/>
            <p:cNvSpPr>
              <a:spLocks noEditPoints="1"/>
            </p:cNvSpPr>
            <p:nvPr/>
          </p:nvSpPr>
          <p:spPr bwMode="auto">
            <a:xfrm>
              <a:off x="4148138" y="3128963"/>
              <a:ext cx="312738" cy="266700"/>
            </a:xfrm>
            <a:custGeom>
              <a:avLst/>
              <a:gdLst/>
              <a:ahLst/>
              <a:cxnLst>
                <a:cxn ang="0">
                  <a:pos x="764" y="150"/>
                </a:cxn>
                <a:cxn ang="0">
                  <a:pos x="758" y="142"/>
                </a:cxn>
                <a:cxn ang="0">
                  <a:pos x="713" y="99"/>
                </a:cxn>
                <a:cxn ang="0">
                  <a:pos x="638" y="37"/>
                </a:cxn>
                <a:cxn ang="0">
                  <a:pos x="603" y="6"/>
                </a:cxn>
                <a:cxn ang="0">
                  <a:pos x="587" y="2"/>
                </a:cxn>
                <a:cxn ang="0">
                  <a:pos x="570" y="2"/>
                </a:cxn>
                <a:cxn ang="0">
                  <a:pos x="542" y="23"/>
                </a:cxn>
                <a:cxn ang="0">
                  <a:pos x="433" y="108"/>
                </a:cxn>
                <a:cxn ang="0">
                  <a:pos x="308" y="201"/>
                </a:cxn>
                <a:cxn ang="0">
                  <a:pos x="227" y="256"/>
                </a:cxn>
                <a:cxn ang="0">
                  <a:pos x="120" y="345"/>
                </a:cxn>
                <a:cxn ang="0">
                  <a:pos x="31" y="411"/>
                </a:cxn>
                <a:cxn ang="0">
                  <a:pos x="1" y="451"/>
                </a:cxn>
                <a:cxn ang="0">
                  <a:pos x="4" y="469"/>
                </a:cxn>
                <a:cxn ang="0">
                  <a:pos x="9" y="482"/>
                </a:cxn>
                <a:cxn ang="0">
                  <a:pos x="30" y="515"/>
                </a:cxn>
                <a:cxn ang="0">
                  <a:pos x="64" y="558"/>
                </a:cxn>
                <a:cxn ang="0">
                  <a:pos x="109" y="613"/>
                </a:cxn>
                <a:cxn ang="0">
                  <a:pos x="137" y="639"/>
                </a:cxn>
                <a:cxn ang="0">
                  <a:pos x="143" y="650"/>
                </a:cxn>
                <a:cxn ang="0">
                  <a:pos x="153" y="665"/>
                </a:cxn>
                <a:cxn ang="0">
                  <a:pos x="171" y="670"/>
                </a:cxn>
                <a:cxn ang="0">
                  <a:pos x="191" y="659"/>
                </a:cxn>
                <a:cxn ang="0">
                  <a:pos x="283" y="584"/>
                </a:cxn>
                <a:cxn ang="0">
                  <a:pos x="336" y="549"/>
                </a:cxn>
                <a:cxn ang="0">
                  <a:pos x="366" y="520"/>
                </a:cxn>
                <a:cxn ang="0">
                  <a:pos x="422" y="477"/>
                </a:cxn>
                <a:cxn ang="0">
                  <a:pos x="525" y="406"/>
                </a:cxn>
                <a:cxn ang="0">
                  <a:pos x="658" y="303"/>
                </a:cxn>
                <a:cxn ang="0">
                  <a:pos x="726" y="258"/>
                </a:cxn>
                <a:cxn ang="0">
                  <a:pos x="773" y="215"/>
                </a:cxn>
                <a:cxn ang="0">
                  <a:pos x="784" y="176"/>
                </a:cxn>
                <a:cxn ang="0">
                  <a:pos x="765" y="150"/>
                </a:cxn>
                <a:cxn ang="0">
                  <a:pos x="723" y="202"/>
                </a:cxn>
                <a:cxn ang="0">
                  <a:pos x="694" y="217"/>
                </a:cxn>
                <a:cxn ang="0">
                  <a:pos x="631" y="269"/>
                </a:cxn>
                <a:cxn ang="0">
                  <a:pos x="576" y="308"/>
                </a:cxn>
                <a:cxn ang="0">
                  <a:pos x="491" y="372"/>
                </a:cxn>
                <a:cxn ang="0">
                  <a:pos x="380" y="449"/>
                </a:cxn>
                <a:cxn ang="0">
                  <a:pos x="226" y="575"/>
                </a:cxn>
                <a:cxn ang="0">
                  <a:pos x="168" y="609"/>
                </a:cxn>
                <a:cxn ang="0">
                  <a:pos x="104" y="536"/>
                </a:cxn>
                <a:cxn ang="0">
                  <a:pos x="57" y="479"/>
                </a:cxn>
                <a:cxn ang="0">
                  <a:pos x="47" y="460"/>
                </a:cxn>
                <a:cxn ang="0">
                  <a:pos x="62" y="443"/>
                </a:cxn>
                <a:cxn ang="0">
                  <a:pos x="100" y="419"/>
                </a:cxn>
                <a:cxn ang="0">
                  <a:pos x="205" y="333"/>
                </a:cxn>
                <a:cxn ang="0">
                  <a:pos x="320" y="249"/>
                </a:cxn>
                <a:cxn ang="0">
                  <a:pos x="421" y="180"/>
                </a:cxn>
                <a:cxn ang="0">
                  <a:pos x="480" y="126"/>
                </a:cxn>
                <a:cxn ang="0">
                  <a:pos x="582" y="53"/>
                </a:cxn>
                <a:cxn ang="0">
                  <a:pos x="658" y="108"/>
                </a:cxn>
                <a:cxn ang="0">
                  <a:pos x="732" y="184"/>
                </a:cxn>
                <a:cxn ang="0">
                  <a:pos x="737" y="190"/>
                </a:cxn>
                <a:cxn ang="0">
                  <a:pos x="727" y="198"/>
                </a:cxn>
              </a:cxnLst>
              <a:rect l="0" t="0" r="r" b="b"/>
              <a:pathLst>
                <a:path w="786" h="670">
                  <a:moveTo>
                    <a:pt x="765" y="150"/>
                  </a:moveTo>
                  <a:lnTo>
                    <a:pt x="765" y="150"/>
                  </a:lnTo>
                  <a:lnTo>
                    <a:pt x="761" y="145"/>
                  </a:lnTo>
                  <a:lnTo>
                    <a:pt x="764" y="150"/>
                  </a:lnTo>
                  <a:lnTo>
                    <a:pt x="764" y="150"/>
                  </a:lnTo>
                  <a:lnTo>
                    <a:pt x="762" y="149"/>
                  </a:lnTo>
                  <a:lnTo>
                    <a:pt x="762" y="149"/>
                  </a:lnTo>
                  <a:lnTo>
                    <a:pt x="758" y="142"/>
                  </a:lnTo>
                  <a:lnTo>
                    <a:pt x="753" y="136"/>
                  </a:lnTo>
                  <a:lnTo>
                    <a:pt x="739" y="121"/>
                  </a:lnTo>
                  <a:lnTo>
                    <a:pt x="724" y="109"/>
                  </a:lnTo>
                  <a:lnTo>
                    <a:pt x="713" y="99"/>
                  </a:lnTo>
                  <a:lnTo>
                    <a:pt x="713" y="99"/>
                  </a:lnTo>
                  <a:lnTo>
                    <a:pt x="689" y="75"/>
                  </a:lnTo>
                  <a:lnTo>
                    <a:pt x="664" y="56"/>
                  </a:lnTo>
                  <a:lnTo>
                    <a:pt x="638" y="37"/>
                  </a:lnTo>
                  <a:lnTo>
                    <a:pt x="612" y="19"/>
                  </a:lnTo>
                  <a:lnTo>
                    <a:pt x="612" y="19"/>
                  </a:lnTo>
                  <a:lnTo>
                    <a:pt x="608" y="11"/>
                  </a:lnTo>
                  <a:lnTo>
                    <a:pt x="603" y="6"/>
                  </a:lnTo>
                  <a:lnTo>
                    <a:pt x="595" y="2"/>
                  </a:lnTo>
                  <a:lnTo>
                    <a:pt x="591" y="2"/>
                  </a:lnTo>
                  <a:lnTo>
                    <a:pt x="587" y="2"/>
                  </a:lnTo>
                  <a:lnTo>
                    <a:pt x="587" y="2"/>
                  </a:lnTo>
                  <a:lnTo>
                    <a:pt x="582" y="1"/>
                  </a:lnTo>
                  <a:lnTo>
                    <a:pt x="578" y="0"/>
                  </a:lnTo>
                  <a:lnTo>
                    <a:pt x="574" y="1"/>
                  </a:lnTo>
                  <a:lnTo>
                    <a:pt x="570" y="2"/>
                  </a:lnTo>
                  <a:lnTo>
                    <a:pt x="563" y="6"/>
                  </a:lnTo>
                  <a:lnTo>
                    <a:pt x="559" y="14"/>
                  </a:lnTo>
                  <a:lnTo>
                    <a:pt x="559" y="14"/>
                  </a:lnTo>
                  <a:lnTo>
                    <a:pt x="542" y="23"/>
                  </a:lnTo>
                  <a:lnTo>
                    <a:pt x="525" y="34"/>
                  </a:lnTo>
                  <a:lnTo>
                    <a:pt x="493" y="58"/>
                  </a:lnTo>
                  <a:lnTo>
                    <a:pt x="463" y="83"/>
                  </a:lnTo>
                  <a:lnTo>
                    <a:pt x="433" y="108"/>
                  </a:lnTo>
                  <a:lnTo>
                    <a:pt x="433" y="108"/>
                  </a:lnTo>
                  <a:lnTo>
                    <a:pt x="393" y="141"/>
                  </a:lnTo>
                  <a:lnTo>
                    <a:pt x="351" y="172"/>
                  </a:lnTo>
                  <a:lnTo>
                    <a:pt x="308" y="201"/>
                  </a:lnTo>
                  <a:lnTo>
                    <a:pt x="265" y="230"/>
                  </a:lnTo>
                  <a:lnTo>
                    <a:pt x="265" y="230"/>
                  </a:lnTo>
                  <a:lnTo>
                    <a:pt x="246" y="241"/>
                  </a:lnTo>
                  <a:lnTo>
                    <a:pt x="227" y="256"/>
                  </a:lnTo>
                  <a:lnTo>
                    <a:pt x="191" y="285"/>
                  </a:lnTo>
                  <a:lnTo>
                    <a:pt x="155" y="315"/>
                  </a:lnTo>
                  <a:lnTo>
                    <a:pt x="120" y="345"/>
                  </a:lnTo>
                  <a:lnTo>
                    <a:pt x="120" y="345"/>
                  </a:lnTo>
                  <a:lnTo>
                    <a:pt x="99" y="362"/>
                  </a:lnTo>
                  <a:lnTo>
                    <a:pt x="77" y="379"/>
                  </a:lnTo>
                  <a:lnTo>
                    <a:pt x="31" y="411"/>
                  </a:lnTo>
                  <a:lnTo>
                    <a:pt x="31" y="411"/>
                  </a:lnTo>
                  <a:lnTo>
                    <a:pt x="21" y="419"/>
                  </a:lnTo>
                  <a:lnTo>
                    <a:pt x="13" y="428"/>
                  </a:lnTo>
                  <a:lnTo>
                    <a:pt x="6" y="439"/>
                  </a:lnTo>
                  <a:lnTo>
                    <a:pt x="1" y="451"/>
                  </a:lnTo>
                  <a:lnTo>
                    <a:pt x="1" y="451"/>
                  </a:lnTo>
                  <a:lnTo>
                    <a:pt x="0" y="459"/>
                  </a:lnTo>
                  <a:lnTo>
                    <a:pt x="1" y="464"/>
                  </a:lnTo>
                  <a:lnTo>
                    <a:pt x="4" y="469"/>
                  </a:lnTo>
                  <a:lnTo>
                    <a:pt x="7" y="473"/>
                  </a:lnTo>
                  <a:lnTo>
                    <a:pt x="7" y="473"/>
                  </a:lnTo>
                  <a:lnTo>
                    <a:pt x="7" y="478"/>
                  </a:lnTo>
                  <a:lnTo>
                    <a:pt x="9" y="482"/>
                  </a:lnTo>
                  <a:lnTo>
                    <a:pt x="9" y="482"/>
                  </a:lnTo>
                  <a:lnTo>
                    <a:pt x="13" y="491"/>
                  </a:lnTo>
                  <a:lnTo>
                    <a:pt x="18" y="499"/>
                  </a:lnTo>
                  <a:lnTo>
                    <a:pt x="30" y="515"/>
                  </a:lnTo>
                  <a:lnTo>
                    <a:pt x="30" y="515"/>
                  </a:lnTo>
                  <a:lnTo>
                    <a:pt x="45" y="537"/>
                  </a:lnTo>
                  <a:lnTo>
                    <a:pt x="55" y="548"/>
                  </a:lnTo>
                  <a:lnTo>
                    <a:pt x="64" y="558"/>
                  </a:lnTo>
                  <a:lnTo>
                    <a:pt x="64" y="558"/>
                  </a:lnTo>
                  <a:lnTo>
                    <a:pt x="75" y="570"/>
                  </a:lnTo>
                  <a:lnTo>
                    <a:pt x="87" y="584"/>
                  </a:lnTo>
                  <a:lnTo>
                    <a:pt x="109" y="613"/>
                  </a:lnTo>
                  <a:lnTo>
                    <a:pt x="109" y="613"/>
                  </a:lnTo>
                  <a:lnTo>
                    <a:pt x="117" y="619"/>
                  </a:lnTo>
                  <a:lnTo>
                    <a:pt x="126" y="630"/>
                  </a:lnTo>
                  <a:lnTo>
                    <a:pt x="137" y="639"/>
                  </a:lnTo>
                  <a:lnTo>
                    <a:pt x="140" y="643"/>
                  </a:lnTo>
                  <a:lnTo>
                    <a:pt x="142" y="646"/>
                  </a:lnTo>
                  <a:lnTo>
                    <a:pt x="142" y="646"/>
                  </a:lnTo>
                  <a:lnTo>
                    <a:pt x="143" y="650"/>
                  </a:lnTo>
                  <a:lnTo>
                    <a:pt x="146" y="653"/>
                  </a:lnTo>
                  <a:lnTo>
                    <a:pt x="146" y="653"/>
                  </a:lnTo>
                  <a:lnTo>
                    <a:pt x="149" y="660"/>
                  </a:lnTo>
                  <a:lnTo>
                    <a:pt x="153" y="665"/>
                  </a:lnTo>
                  <a:lnTo>
                    <a:pt x="159" y="669"/>
                  </a:lnTo>
                  <a:lnTo>
                    <a:pt x="167" y="670"/>
                  </a:lnTo>
                  <a:lnTo>
                    <a:pt x="171" y="670"/>
                  </a:lnTo>
                  <a:lnTo>
                    <a:pt x="171" y="670"/>
                  </a:lnTo>
                  <a:lnTo>
                    <a:pt x="178" y="669"/>
                  </a:lnTo>
                  <a:lnTo>
                    <a:pt x="184" y="667"/>
                  </a:lnTo>
                  <a:lnTo>
                    <a:pt x="188" y="663"/>
                  </a:lnTo>
                  <a:lnTo>
                    <a:pt x="191" y="659"/>
                  </a:lnTo>
                  <a:lnTo>
                    <a:pt x="191" y="659"/>
                  </a:lnTo>
                  <a:lnTo>
                    <a:pt x="214" y="640"/>
                  </a:lnTo>
                  <a:lnTo>
                    <a:pt x="238" y="622"/>
                  </a:lnTo>
                  <a:lnTo>
                    <a:pt x="283" y="584"/>
                  </a:lnTo>
                  <a:lnTo>
                    <a:pt x="283" y="584"/>
                  </a:lnTo>
                  <a:lnTo>
                    <a:pt x="300" y="572"/>
                  </a:lnTo>
                  <a:lnTo>
                    <a:pt x="317" y="561"/>
                  </a:lnTo>
                  <a:lnTo>
                    <a:pt x="336" y="549"/>
                  </a:lnTo>
                  <a:lnTo>
                    <a:pt x="344" y="542"/>
                  </a:lnTo>
                  <a:lnTo>
                    <a:pt x="350" y="536"/>
                  </a:lnTo>
                  <a:lnTo>
                    <a:pt x="350" y="536"/>
                  </a:lnTo>
                  <a:lnTo>
                    <a:pt x="366" y="520"/>
                  </a:lnTo>
                  <a:lnTo>
                    <a:pt x="384" y="504"/>
                  </a:lnTo>
                  <a:lnTo>
                    <a:pt x="404" y="489"/>
                  </a:lnTo>
                  <a:lnTo>
                    <a:pt x="422" y="477"/>
                  </a:lnTo>
                  <a:lnTo>
                    <a:pt x="422" y="477"/>
                  </a:lnTo>
                  <a:lnTo>
                    <a:pt x="440" y="466"/>
                  </a:lnTo>
                  <a:lnTo>
                    <a:pt x="459" y="456"/>
                  </a:lnTo>
                  <a:lnTo>
                    <a:pt x="493" y="431"/>
                  </a:lnTo>
                  <a:lnTo>
                    <a:pt x="525" y="406"/>
                  </a:lnTo>
                  <a:lnTo>
                    <a:pt x="558" y="379"/>
                  </a:lnTo>
                  <a:lnTo>
                    <a:pt x="591" y="353"/>
                  </a:lnTo>
                  <a:lnTo>
                    <a:pt x="624" y="326"/>
                  </a:lnTo>
                  <a:lnTo>
                    <a:pt x="658" y="303"/>
                  </a:lnTo>
                  <a:lnTo>
                    <a:pt x="692" y="281"/>
                  </a:lnTo>
                  <a:lnTo>
                    <a:pt x="692" y="281"/>
                  </a:lnTo>
                  <a:lnTo>
                    <a:pt x="706" y="272"/>
                  </a:lnTo>
                  <a:lnTo>
                    <a:pt x="726" y="258"/>
                  </a:lnTo>
                  <a:lnTo>
                    <a:pt x="745" y="241"/>
                  </a:lnTo>
                  <a:lnTo>
                    <a:pt x="756" y="234"/>
                  </a:lnTo>
                  <a:lnTo>
                    <a:pt x="765" y="224"/>
                  </a:lnTo>
                  <a:lnTo>
                    <a:pt x="773" y="215"/>
                  </a:lnTo>
                  <a:lnTo>
                    <a:pt x="779" y="205"/>
                  </a:lnTo>
                  <a:lnTo>
                    <a:pt x="783" y="196"/>
                  </a:lnTo>
                  <a:lnTo>
                    <a:pt x="786" y="187"/>
                  </a:lnTo>
                  <a:lnTo>
                    <a:pt x="784" y="176"/>
                  </a:lnTo>
                  <a:lnTo>
                    <a:pt x="783" y="172"/>
                  </a:lnTo>
                  <a:lnTo>
                    <a:pt x="782" y="167"/>
                  </a:lnTo>
                  <a:lnTo>
                    <a:pt x="775" y="159"/>
                  </a:lnTo>
                  <a:lnTo>
                    <a:pt x="765" y="150"/>
                  </a:lnTo>
                  <a:lnTo>
                    <a:pt x="765" y="150"/>
                  </a:lnTo>
                  <a:close/>
                  <a:moveTo>
                    <a:pt x="727" y="198"/>
                  </a:moveTo>
                  <a:lnTo>
                    <a:pt x="727" y="198"/>
                  </a:lnTo>
                  <a:lnTo>
                    <a:pt x="723" y="202"/>
                  </a:lnTo>
                  <a:lnTo>
                    <a:pt x="719" y="205"/>
                  </a:lnTo>
                  <a:lnTo>
                    <a:pt x="707" y="209"/>
                  </a:lnTo>
                  <a:lnTo>
                    <a:pt x="707" y="209"/>
                  </a:lnTo>
                  <a:lnTo>
                    <a:pt x="694" y="217"/>
                  </a:lnTo>
                  <a:lnTo>
                    <a:pt x="681" y="226"/>
                  </a:lnTo>
                  <a:lnTo>
                    <a:pt x="668" y="236"/>
                  </a:lnTo>
                  <a:lnTo>
                    <a:pt x="656" y="248"/>
                  </a:lnTo>
                  <a:lnTo>
                    <a:pt x="631" y="269"/>
                  </a:lnTo>
                  <a:lnTo>
                    <a:pt x="618" y="279"/>
                  </a:lnTo>
                  <a:lnTo>
                    <a:pt x="605" y="289"/>
                  </a:lnTo>
                  <a:lnTo>
                    <a:pt x="605" y="289"/>
                  </a:lnTo>
                  <a:lnTo>
                    <a:pt x="576" y="308"/>
                  </a:lnTo>
                  <a:lnTo>
                    <a:pt x="548" y="329"/>
                  </a:lnTo>
                  <a:lnTo>
                    <a:pt x="519" y="351"/>
                  </a:lnTo>
                  <a:lnTo>
                    <a:pt x="491" y="372"/>
                  </a:lnTo>
                  <a:lnTo>
                    <a:pt x="491" y="372"/>
                  </a:lnTo>
                  <a:lnTo>
                    <a:pt x="463" y="392"/>
                  </a:lnTo>
                  <a:lnTo>
                    <a:pt x="435" y="410"/>
                  </a:lnTo>
                  <a:lnTo>
                    <a:pt x="406" y="430"/>
                  </a:lnTo>
                  <a:lnTo>
                    <a:pt x="380" y="449"/>
                  </a:lnTo>
                  <a:lnTo>
                    <a:pt x="380" y="449"/>
                  </a:lnTo>
                  <a:lnTo>
                    <a:pt x="328" y="491"/>
                  </a:lnTo>
                  <a:lnTo>
                    <a:pt x="277" y="533"/>
                  </a:lnTo>
                  <a:lnTo>
                    <a:pt x="226" y="575"/>
                  </a:lnTo>
                  <a:lnTo>
                    <a:pt x="174" y="616"/>
                  </a:lnTo>
                  <a:lnTo>
                    <a:pt x="174" y="616"/>
                  </a:lnTo>
                  <a:lnTo>
                    <a:pt x="168" y="609"/>
                  </a:lnTo>
                  <a:lnTo>
                    <a:pt x="168" y="609"/>
                  </a:lnTo>
                  <a:lnTo>
                    <a:pt x="147" y="585"/>
                  </a:lnTo>
                  <a:lnTo>
                    <a:pt x="126" y="561"/>
                  </a:lnTo>
                  <a:lnTo>
                    <a:pt x="126" y="561"/>
                  </a:lnTo>
                  <a:lnTo>
                    <a:pt x="104" y="536"/>
                  </a:lnTo>
                  <a:lnTo>
                    <a:pt x="82" y="511"/>
                  </a:lnTo>
                  <a:lnTo>
                    <a:pt x="82" y="511"/>
                  </a:lnTo>
                  <a:lnTo>
                    <a:pt x="66" y="491"/>
                  </a:lnTo>
                  <a:lnTo>
                    <a:pt x="57" y="479"/>
                  </a:lnTo>
                  <a:lnTo>
                    <a:pt x="52" y="470"/>
                  </a:lnTo>
                  <a:lnTo>
                    <a:pt x="52" y="470"/>
                  </a:lnTo>
                  <a:lnTo>
                    <a:pt x="49" y="465"/>
                  </a:lnTo>
                  <a:lnTo>
                    <a:pt x="47" y="460"/>
                  </a:lnTo>
                  <a:lnTo>
                    <a:pt x="47" y="460"/>
                  </a:lnTo>
                  <a:lnTo>
                    <a:pt x="51" y="455"/>
                  </a:lnTo>
                  <a:lnTo>
                    <a:pt x="56" y="448"/>
                  </a:lnTo>
                  <a:lnTo>
                    <a:pt x="62" y="443"/>
                  </a:lnTo>
                  <a:lnTo>
                    <a:pt x="70" y="438"/>
                  </a:lnTo>
                  <a:lnTo>
                    <a:pt x="87" y="428"/>
                  </a:lnTo>
                  <a:lnTo>
                    <a:pt x="100" y="419"/>
                  </a:lnTo>
                  <a:lnTo>
                    <a:pt x="100" y="419"/>
                  </a:lnTo>
                  <a:lnTo>
                    <a:pt x="134" y="392"/>
                  </a:lnTo>
                  <a:lnTo>
                    <a:pt x="168" y="363"/>
                  </a:lnTo>
                  <a:lnTo>
                    <a:pt x="168" y="363"/>
                  </a:lnTo>
                  <a:lnTo>
                    <a:pt x="205" y="333"/>
                  </a:lnTo>
                  <a:lnTo>
                    <a:pt x="242" y="303"/>
                  </a:lnTo>
                  <a:lnTo>
                    <a:pt x="280" y="274"/>
                  </a:lnTo>
                  <a:lnTo>
                    <a:pt x="299" y="261"/>
                  </a:lnTo>
                  <a:lnTo>
                    <a:pt x="320" y="249"/>
                  </a:lnTo>
                  <a:lnTo>
                    <a:pt x="320" y="249"/>
                  </a:lnTo>
                  <a:lnTo>
                    <a:pt x="354" y="227"/>
                  </a:lnTo>
                  <a:lnTo>
                    <a:pt x="388" y="205"/>
                  </a:lnTo>
                  <a:lnTo>
                    <a:pt x="421" y="180"/>
                  </a:lnTo>
                  <a:lnTo>
                    <a:pt x="437" y="167"/>
                  </a:lnTo>
                  <a:lnTo>
                    <a:pt x="451" y="153"/>
                  </a:lnTo>
                  <a:lnTo>
                    <a:pt x="451" y="153"/>
                  </a:lnTo>
                  <a:lnTo>
                    <a:pt x="480" y="126"/>
                  </a:lnTo>
                  <a:lnTo>
                    <a:pt x="512" y="99"/>
                  </a:lnTo>
                  <a:lnTo>
                    <a:pt x="546" y="74"/>
                  </a:lnTo>
                  <a:lnTo>
                    <a:pt x="565" y="64"/>
                  </a:lnTo>
                  <a:lnTo>
                    <a:pt x="582" y="53"/>
                  </a:lnTo>
                  <a:lnTo>
                    <a:pt x="582" y="53"/>
                  </a:lnTo>
                  <a:lnTo>
                    <a:pt x="608" y="70"/>
                  </a:lnTo>
                  <a:lnTo>
                    <a:pt x="633" y="88"/>
                  </a:lnTo>
                  <a:lnTo>
                    <a:pt x="658" y="108"/>
                  </a:lnTo>
                  <a:lnTo>
                    <a:pt x="669" y="120"/>
                  </a:lnTo>
                  <a:lnTo>
                    <a:pt x="680" y="132"/>
                  </a:lnTo>
                  <a:lnTo>
                    <a:pt x="680" y="132"/>
                  </a:lnTo>
                  <a:lnTo>
                    <a:pt x="732" y="184"/>
                  </a:lnTo>
                  <a:lnTo>
                    <a:pt x="732" y="184"/>
                  </a:lnTo>
                  <a:lnTo>
                    <a:pt x="739" y="189"/>
                  </a:lnTo>
                  <a:lnTo>
                    <a:pt x="739" y="190"/>
                  </a:lnTo>
                  <a:lnTo>
                    <a:pt x="737" y="190"/>
                  </a:lnTo>
                  <a:lnTo>
                    <a:pt x="733" y="192"/>
                  </a:lnTo>
                  <a:lnTo>
                    <a:pt x="730" y="194"/>
                  </a:lnTo>
                  <a:lnTo>
                    <a:pt x="727" y="198"/>
                  </a:lnTo>
                  <a:lnTo>
                    <a:pt x="727" y="19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13" name="chenying0907 870"/>
            <p:cNvSpPr>
              <a:spLocks noEditPoints="1"/>
            </p:cNvSpPr>
            <p:nvPr/>
          </p:nvSpPr>
          <p:spPr bwMode="auto">
            <a:xfrm>
              <a:off x="4635501" y="3128963"/>
              <a:ext cx="311150" cy="266700"/>
            </a:xfrm>
            <a:custGeom>
              <a:avLst/>
              <a:gdLst/>
              <a:ahLst/>
              <a:cxnLst>
                <a:cxn ang="0">
                  <a:pos x="162" y="326"/>
                </a:cxn>
                <a:cxn ang="0">
                  <a:pos x="293" y="431"/>
                </a:cxn>
                <a:cxn ang="0">
                  <a:pos x="364" y="477"/>
                </a:cxn>
                <a:cxn ang="0">
                  <a:pos x="436" y="536"/>
                </a:cxn>
                <a:cxn ang="0">
                  <a:pos x="469" y="561"/>
                </a:cxn>
                <a:cxn ang="0">
                  <a:pos x="548" y="622"/>
                </a:cxn>
                <a:cxn ang="0">
                  <a:pos x="598" y="663"/>
                </a:cxn>
                <a:cxn ang="0">
                  <a:pos x="619" y="670"/>
                </a:cxn>
                <a:cxn ang="0">
                  <a:pos x="637" y="660"/>
                </a:cxn>
                <a:cxn ang="0">
                  <a:pos x="644" y="646"/>
                </a:cxn>
                <a:cxn ang="0">
                  <a:pos x="660" y="630"/>
                </a:cxn>
                <a:cxn ang="0">
                  <a:pos x="699" y="584"/>
                </a:cxn>
                <a:cxn ang="0">
                  <a:pos x="732" y="548"/>
                </a:cxn>
                <a:cxn ang="0">
                  <a:pos x="768" y="499"/>
                </a:cxn>
                <a:cxn ang="0">
                  <a:pos x="779" y="478"/>
                </a:cxn>
                <a:cxn ang="0">
                  <a:pos x="785" y="464"/>
                </a:cxn>
                <a:cxn ang="0">
                  <a:pos x="781" y="439"/>
                </a:cxn>
                <a:cxn ang="0">
                  <a:pos x="755" y="411"/>
                </a:cxn>
                <a:cxn ang="0">
                  <a:pos x="666" y="345"/>
                </a:cxn>
                <a:cxn ang="0">
                  <a:pos x="541" y="241"/>
                </a:cxn>
                <a:cxn ang="0">
                  <a:pos x="435" y="172"/>
                </a:cxn>
                <a:cxn ang="0">
                  <a:pos x="323" y="83"/>
                </a:cxn>
                <a:cxn ang="0">
                  <a:pos x="227" y="14"/>
                </a:cxn>
                <a:cxn ang="0">
                  <a:pos x="212" y="1"/>
                </a:cxn>
                <a:cxn ang="0">
                  <a:pos x="200" y="2"/>
                </a:cxn>
                <a:cxn ang="0">
                  <a:pos x="178" y="11"/>
                </a:cxn>
                <a:cxn ang="0">
                  <a:pos x="122" y="56"/>
                </a:cxn>
                <a:cxn ang="0">
                  <a:pos x="62" y="109"/>
                </a:cxn>
                <a:cxn ang="0">
                  <a:pos x="24" y="149"/>
                </a:cxn>
                <a:cxn ang="0">
                  <a:pos x="25" y="145"/>
                </a:cxn>
                <a:cxn ang="0">
                  <a:pos x="4" y="167"/>
                </a:cxn>
                <a:cxn ang="0">
                  <a:pos x="3" y="196"/>
                </a:cxn>
                <a:cxn ang="0">
                  <a:pos x="30" y="234"/>
                </a:cxn>
                <a:cxn ang="0">
                  <a:pos x="94" y="281"/>
                </a:cxn>
                <a:cxn ang="0">
                  <a:pos x="106" y="132"/>
                </a:cxn>
                <a:cxn ang="0">
                  <a:pos x="153" y="88"/>
                </a:cxn>
                <a:cxn ang="0">
                  <a:pos x="221" y="64"/>
                </a:cxn>
                <a:cxn ang="0">
                  <a:pos x="335" y="153"/>
                </a:cxn>
                <a:cxn ang="0">
                  <a:pos x="398" y="205"/>
                </a:cxn>
                <a:cxn ang="0">
                  <a:pos x="487" y="261"/>
                </a:cxn>
                <a:cxn ang="0">
                  <a:pos x="618" y="363"/>
                </a:cxn>
                <a:cxn ang="0">
                  <a:pos x="686" y="419"/>
                </a:cxn>
                <a:cxn ang="0">
                  <a:pos x="730" y="448"/>
                </a:cxn>
                <a:cxn ang="0">
                  <a:pos x="737" y="465"/>
                </a:cxn>
                <a:cxn ang="0">
                  <a:pos x="720" y="491"/>
                </a:cxn>
                <a:cxn ang="0">
                  <a:pos x="660" y="561"/>
                </a:cxn>
                <a:cxn ang="0">
                  <a:pos x="618" y="609"/>
                </a:cxn>
                <a:cxn ang="0">
                  <a:pos x="509" y="533"/>
                </a:cxn>
                <a:cxn ang="0">
                  <a:pos x="380" y="430"/>
                </a:cxn>
                <a:cxn ang="0">
                  <a:pos x="295" y="372"/>
                </a:cxn>
                <a:cxn ang="0">
                  <a:pos x="181" y="289"/>
                </a:cxn>
                <a:cxn ang="0">
                  <a:pos x="131" y="248"/>
                </a:cxn>
                <a:cxn ang="0">
                  <a:pos x="79" y="209"/>
                </a:cxn>
                <a:cxn ang="0">
                  <a:pos x="60" y="198"/>
                </a:cxn>
                <a:cxn ang="0">
                  <a:pos x="49" y="190"/>
                </a:cxn>
                <a:cxn ang="0">
                  <a:pos x="54" y="184"/>
                </a:cxn>
              </a:cxnLst>
              <a:rect l="0" t="0" r="r" b="b"/>
              <a:pathLst>
                <a:path w="786" h="670">
                  <a:moveTo>
                    <a:pt x="94" y="281"/>
                  </a:moveTo>
                  <a:lnTo>
                    <a:pt x="94" y="281"/>
                  </a:lnTo>
                  <a:lnTo>
                    <a:pt x="130" y="303"/>
                  </a:lnTo>
                  <a:lnTo>
                    <a:pt x="162" y="326"/>
                  </a:lnTo>
                  <a:lnTo>
                    <a:pt x="195" y="353"/>
                  </a:lnTo>
                  <a:lnTo>
                    <a:pt x="228" y="379"/>
                  </a:lnTo>
                  <a:lnTo>
                    <a:pt x="261" y="406"/>
                  </a:lnTo>
                  <a:lnTo>
                    <a:pt x="293" y="431"/>
                  </a:lnTo>
                  <a:lnTo>
                    <a:pt x="329" y="456"/>
                  </a:lnTo>
                  <a:lnTo>
                    <a:pt x="346" y="466"/>
                  </a:lnTo>
                  <a:lnTo>
                    <a:pt x="364" y="477"/>
                  </a:lnTo>
                  <a:lnTo>
                    <a:pt x="364" y="477"/>
                  </a:lnTo>
                  <a:lnTo>
                    <a:pt x="382" y="489"/>
                  </a:lnTo>
                  <a:lnTo>
                    <a:pt x="402" y="504"/>
                  </a:lnTo>
                  <a:lnTo>
                    <a:pt x="420" y="520"/>
                  </a:lnTo>
                  <a:lnTo>
                    <a:pt x="436" y="536"/>
                  </a:lnTo>
                  <a:lnTo>
                    <a:pt x="436" y="536"/>
                  </a:lnTo>
                  <a:lnTo>
                    <a:pt x="444" y="542"/>
                  </a:lnTo>
                  <a:lnTo>
                    <a:pt x="452" y="549"/>
                  </a:lnTo>
                  <a:lnTo>
                    <a:pt x="469" y="561"/>
                  </a:lnTo>
                  <a:lnTo>
                    <a:pt x="487" y="572"/>
                  </a:lnTo>
                  <a:lnTo>
                    <a:pt x="503" y="584"/>
                  </a:lnTo>
                  <a:lnTo>
                    <a:pt x="503" y="584"/>
                  </a:lnTo>
                  <a:lnTo>
                    <a:pt x="548" y="622"/>
                  </a:lnTo>
                  <a:lnTo>
                    <a:pt x="572" y="640"/>
                  </a:lnTo>
                  <a:lnTo>
                    <a:pt x="595" y="659"/>
                  </a:lnTo>
                  <a:lnTo>
                    <a:pt x="595" y="659"/>
                  </a:lnTo>
                  <a:lnTo>
                    <a:pt x="598" y="663"/>
                  </a:lnTo>
                  <a:lnTo>
                    <a:pt x="602" y="667"/>
                  </a:lnTo>
                  <a:lnTo>
                    <a:pt x="609" y="669"/>
                  </a:lnTo>
                  <a:lnTo>
                    <a:pt x="615" y="670"/>
                  </a:lnTo>
                  <a:lnTo>
                    <a:pt x="619" y="670"/>
                  </a:lnTo>
                  <a:lnTo>
                    <a:pt x="619" y="670"/>
                  </a:lnTo>
                  <a:lnTo>
                    <a:pt x="627" y="669"/>
                  </a:lnTo>
                  <a:lnTo>
                    <a:pt x="633" y="665"/>
                  </a:lnTo>
                  <a:lnTo>
                    <a:pt x="637" y="660"/>
                  </a:lnTo>
                  <a:lnTo>
                    <a:pt x="640" y="653"/>
                  </a:lnTo>
                  <a:lnTo>
                    <a:pt x="640" y="653"/>
                  </a:lnTo>
                  <a:lnTo>
                    <a:pt x="643" y="650"/>
                  </a:lnTo>
                  <a:lnTo>
                    <a:pt x="644" y="646"/>
                  </a:lnTo>
                  <a:lnTo>
                    <a:pt x="644" y="646"/>
                  </a:lnTo>
                  <a:lnTo>
                    <a:pt x="646" y="643"/>
                  </a:lnTo>
                  <a:lnTo>
                    <a:pt x="650" y="639"/>
                  </a:lnTo>
                  <a:lnTo>
                    <a:pt x="660" y="630"/>
                  </a:lnTo>
                  <a:lnTo>
                    <a:pt x="669" y="619"/>
                  </a:lnTo>
                  <a:lnTo>
                    <a:pt x="677" y="613"/>
                  </a:lnTo>
                  <a:lnTo>
                    <a:pt x="677" y="613"/>
                  </a:lnTo>
                  <a:lnTo>
                    <a:pt x="699" y="584"/>
                  </a:lnTo>
                  <a:lnTo>
                    <a:pt x="711" y="570"/>
                  </a:lnTo>
                  <a:lnTo>
                    <a:pt x="722" y="558"/>
                  </a:lnTo>
                  <a:lnTo>
                    <a:pt x="722" y="558"/>
                  </a:lnTo>
                  <a:lnTo>
                    <a:pt x="732" y="548"/>
                  </a:lnTo>
                  <a:lnTo>
                    <a:pt x="741" y="537"/>
                  </a:lnTo>
                  <a:lnTo>
                    <a:pt x="756" y="515"/>
                  </a:lnTo>
                  <a:lnTo>
                    <a:pt x="756" y="515"/>
                  </a:lnTo>
                  <a:lnTo>
                    <a:pt x="768" y="499"/>
                  </a:lnTo>
                  <a:lnTo>
                    <a:pt x="773" y="491"/>
                  </a:lnTo>
                  <a:lnTo>
                    <a:pt x="777" y="482"/>
                  </a:lnTo>
                  <a:lnTo>
                    <a:pt x="777" y="482"/>
                  </a:lnTo>
                  <a:lnTo>
                    <a:pt x="779" y="478"/>
                  </a:lnTo>
                  <a:lnTo>
                    <a:pt x="779" y="473"/>
                  </a:lnTo>
                  <a:lnTo>
                    <a:pt x="779" y="473"/>
                  </a:lnTo>
                  <a:lnTo>
                    <a:pt x="783" y="469"/>
                  </a:lnTo>
                  <a:lnTo>
                    <a:pt x="785" y="464"/>
                  </a:lnTo>
                  <a:lnTo>
                    <a:pt x="786" y="459"/>
                  </a:lnTo>
                  <a:lnTo>
                    <a:pt x="785" y="451"/>
                  </a:lnTo>
                  <a:lnTo>
                    <a:pt x="785" y="451"/>
                  </a:lnTo>
                  <a:lnTo>
                    <a:pt x="781" y="439"/>
                  </a:lnTo>
                  <a:lnTo>
                    <a:pt x="773" y="428"/>
                  </a:lnTo>
                  <a:lnTo>
                    <a:pt x="766" y="419"/>
                  </a:lnTo>
                  <a:lnTo>
                    <a:pt x="755" y="411"/>
                  </a:lnTo>
                  <a:lnTo>
                    <a:pt x="755" y="411"/>
                  </a:lnTo>
                  <a:lnTo>
                    <a:pt x="709" y="379"/>
                  </a:lnTo>
                  <a:lnTo>
                    <a:pt x="687" y="362"/>
                  </a:lnTo>
                  <a:lnTo>
                    <a:pt x="666" y="345"/>
                  </a:lnTo>
                  <a:lnTo>
                    <a:pt x="666" y="345"/>
                  </a:lnTo>
                  <a:lnTo>
                    <a:pt x="631" y="315"/>
                  </a:lnTo>
                  <a:lnTo>
                    <a:pt x="595" y="285"/>
                  </a:lnTo>
                  <a:lnTo>
                    <a:pt x="559" y="256"/>
                  </a:lnTo>
                  <a:lnTo>
                    <a:pt x="541" y="241"/>
                  </a:lnTo>
                  <a:lnTo>
                    <a:pt x="521" y="230"/>
                  </a:lnTo>
                  <a:lnTo>
                    <a:pt x="521" y="230"/>
                  </a:lnTo>
                  <a:lnTo>
                    <a:pt x="478" y="201"/>
                  </a:lnTo>
                  <a:lnTo>
                    <a:pt x="435" y="172"/>
                  </a:lnTo>
                  <a:lnTo>
                    <a:pt x="393" y="141"/>
                  </a:lnTo>
                  <a:lnTo>
                    <a:pt x="353" y="108"/>
                  </a:lnTo>
                  <a:lnTo>
                    <a:pt x="353" y="108"/>
                  </a:lnTo>
                  <a:lnTo>
                    <a:pt x="323" y="83"/>
                  </a:lnTo>
                  <a:lnTo>
                    <a:pt x="293" y="58"/>
                  </a:lnTo>
                  <a:lnTo>
                    <a:pt x="261" y="34"/>
                  </a:lnTo>
                  <a:lnTo>
                    <a:pt x="244" y="23"/>
                  </a:lnTo>
                  <a:lnTo>
                    <a:pt x="227" y="14"/>
                  </a:lnTo>
                  <a:lnTo>
                    <a:pt x="227" y="14"/>
                  </a:lnTo>
                  <a:lnTo>
                    <a:pt x="223" y="6"/>
                  </a:lnTo>
                  <a:lnTo>
                    <a:pt x="216" y="2"/>
                  </a:lnTo>
                  <a:lnTo>
                    <a:pt x="212" y="1"/>
                  </a:lnTo>
                  <a:lnTo>
                    <a:pt x="208" y="0"/>
                  </a:lnTo>
                  <a:lnTo>
                    <a:pt x="204" y="1"/>
                  </a:lnTo>
                  <a:lnTo>
                    <a:pt x="200" y="2"/>
                  </a:lnTo>
                  <a:lnTo>
                    <a:pt x="200" y="2"/>
                  </a:lnTo>
                  <a:lnTo>
                    <a:pt x="195" y="2"/>
                  </a:lnTo>
                  <a:lnTo>
                    <a:pt x="191" y="2"/>
                  </a:lnTo>
                  <a:lnTo>
                    <a:pt x="183" y="6"/>
                  </a:lnTo>
                  <a:lnTo>
                    <a:pt x="178" y="11"/>
                  </a:lnTo>
                  <a:lnTo>
                    <a:pt x="174" y="19"/>
                  </a:lnTo>
                  <a:lnTo>
                    <a:pt x="174" y="19"/>
                  </a:lnTo>
                  <a:lnTo>
                    <a:pt x="148" y="37"/>
                  </a:lnTo>
                  <a:lnTo>
                    <a:pt x="122" y="56"/>
                  </a:lnTo>
                  <a:lnTo>
                    <a:pt x="98" y="75"/>
                  </a:lnTo>
                  <a:lnTo>
                    <a:pt x="74" y="99"/>
                  </a:lnTo>
                  <a:lnTo>
                    <a:pt x="74" y="99"/>
                  </a:lnTo>
                  <a:lnTo>
                    <a:pt x="62" y="109"/>
                  </a:lnTo>
                  <a:lnTo>
                    <a:pt x="47" y="121"/>
                  </a:lnTo>
                  <a:lnTo>
                    <a:pt x="34" y="136"/>
                  </a:lnTo>
                  <a:lnTo>
                    <a:pt x="28" y="142"/>
                  </a:lnTo>
                  <a:lnTo>
                    <a:pt x="24" y="149"/>
                  </a:lnTo>
                  <a:lnTo>
                    <a:pt x="24" y="149"/>
                  </a:lnTo>
                  <a:lnTo>
                    <a:pt x="24" y="150"/>
                  </a:lnTo>
                  <a:lnTo>
                    <a:pt x="24" y="150"/>
                  </a:lnTo>
                  <a:lnTo>
                    <a:pt x="25" y="145"/>
                  </a:lnTo>
                  <a:lnTo>
                    <a:pt x="21" y="150"/>
                  </a:lnTo>
                  <a:lnTo>
                    <a:pt x="21" y="150"/>
                  </a:lnTo>
                  <a:lnTo>
                    <a:pt x="11" y="159"/>
                  </a:lnTo>
                  <a:lnTo>
                    <a:pt x="4" y="167"/>
                  </a:lnTo>
                  <a:lnTo>
                    <a:pt x="3" y="172"/>
                  </a:lnTo>
                  <a:lnTo>
                    <a:pt x="2" y="176"/>
                  </a:lnTo>
                  <a:lnTo>
                    <a:pt x="0" y="187"/>
                  </a:lnTo>
                  <a:lnTo>
                    <a:pt x="3" y="196"/>
                  </a:lnTo>
                  <a:lnTo>
                    <a:pt x="8" y="205"/>
                  </a:lnTo>
                  <a:lnTo>
                    <a:pt x="13" y="215"/>
                  </a:lnTo>
                  <a:lnTo>
                    <a:pt x="21" y="224"/>
                  </a:lnTo>
                  <a:lnTo>
                    <a:pt x="30" y="234"/>
                  </a:lnTo>
                  <a:lnTo>
                    <a:pt x="41" y="241"/>
                  </a:lnTo>
                  <a:lnTo>
                    <a:pt x="60" y="258"/>
                  </a:lnTo>
                  <a:lnTo>
                    <a:pt x="80" y="272"/>
                  </a:lnTo>
                  <a:lnTo>
                    <a:pt x="94" y="281"/>
                  </a:lnTo>
                  <a:lnTo>
                    <a:pt x="94" y="281"/>
                  </a:lnTo>
                  <a:close/>
                  <a:moveTo>
                    <a:pt x="54" y="184"/>
                  </a:moveTo>
                  <a:lnTo>
                    <a:pt x="54" y="184"/>
                  </a:lnTo>
                  <a:lnTo>
                    <a:pt x="106" y="132"/>
                  </a:lnTo>
                  <a:lnTo>
                    <a:pt x="106" y="132"/>
                  </a:lnTo>
                  <a:lnTo>
                    <a:pt x="117" y="120"/>
                  </a:lnTo>
                  <a:lnTo>
                    <a:pt x="128" y="108"/>
                  </a:lnTo>
                  <a:lnTo>
                    <a:pt x="153" y="88"/>
                  </a:lnTo>
                  <a:lnTo>
                    <a:pt x="178" y="70"/>
                  </a:lnTo>
                  <a:lnTo>
                    <a:pt x="204" y="53"/>
                  </a:lnTo>
                  <a:lnTo>
                    <a:pt x="204" y="53"/>
                  </a:lnTo>
                  <a:lnTo>
                    <a:pt x="221" y="64"/>
                  </a:lnTo>
                  <a:lnTo>
                    <a:pt x="240" y="74"/>
                  </a:lnTo>
                  <a:lnTo>
                    <a:pt x="274" y="99"/>
                  </a:lnTo>
                  <a:lnTo>
                    <a:pt x="306" y="126"/>
                  </a:lnTo>
                  <a:lnTo>
                    <a:pt x="335" y="153"/>
                  </a:lnTo>
                  <a:lnTo>
                    <a:pt x="335" y="153"/>
                  </a:lnTo>
                  <a:lnTo>
                    <a:pt x="350" y="167"/>
                  </a:lnTo>
                  <a:lnTo>
                    <a:pt x="365" y="180"/>
                  </a:lnTo>
                  <a:lnTo>
                    <a:pt x="398" y="205"/>
                  </a:lnTo>
                  <a:lnTo>
                    <a:pt x="432" y="227"/>
                  </a:lnTo>
                  <a:lnTo>
                    <a:pt x="466" y="249"/>
                  </a:lnTo>
                  <a:lnTo>
                    <a:pt x="466" y="249"/>
                  </a:lnTo>
                  <a:lnTo>
                    <a:pt x="487" y="261"/>
                  </a:lnTo>
                  <a:lnTo>
                    <a:pt x="507" y="274"/>
                  </a:lnTo>
                  <a:lnTo>
                    <a:pt x="544" y="303"/>
                  </a:lnTo>
                  <a:lnTo>
                    <a:pt x="581" y="333"/>
                  </a:lnTo>
                  <a:lnTo>
                    <a:pt x="618" y="363"/>
                  </a:lnTo>
                  <a:lnTo>
                    <a:pt x="618" y="363"/>
                  </a:lnTo>
                  <a:lnTo>
                    <a:pt x="652" y="392"/>
                  </a:lnTo>
                  <a:lnTo>
                    <a:pt x="686" y="419"/>
                  </a:lnTo>
                  <a:lnTo>
                    <a:pt x="686" y="419"/>
                  </a:lnTo>
                  <a:lnTo>
                    <a:pt x="700" y="428"/>
                  </a:lnTo>
                  <a:lnTo>
                    <a:pt x="716" y="438"/>
                  </a:lnTo>
                  <a:lnTo>
                    <a:pt x="724" y="443"/>
                  </a:lnTo>
                  <a:lnTo>
                    <a:pt x="730" y="448"/>
                  </a:lnTo>
                  <a:lnTo>
                    <a:pt x="737" y="455"/>
                  </a:lnTo>
                  <a:lnTo>
                    <a:pt x="741" y="460"/>
                  </a:lnTo>
                  <a:lnTo>
                    <a:pt x="741" y="460"/>
                  </a:lnTo>
                  <a:lnTo>
                    <a:pt x="737" y="465"/>
                  </a:lnTo>
                  <a:lnTo>
                    <a:pt x="734" y="470"/>
                  </a:lnTo>
                  <a:lnTo>
                    <a:pt x="734" y="470"/>
                  </a:lnTo>
                  <a:lnTo>
                    <a:pt x="729" y="479"/>
                  </a:lnTo>
                  <a:lnTo>
                    <a:pt x="720" y="491"/>
                  </a:lnTo>
                  <a:lnTo>
                    <a:pt x="704" y="511"/>
                  </a:lnTo>
                  <a:lnTo>
                    <a:pt x="704" y="511"/>
                  </a:lnTo>
                  <a:lnTo>
                    <a:pt x="682" y="536"/>
                  </a:lnTo>
                  <a:lnTo>
                    <a:pt x="660" y="561"/>
                  </a:lnTo>
                  <a:lnTo>
                    <a:pt x="660" y="561"/>
                  </a:lnTo>
                  <a:lnTo>
                    <a:pt x="639" y="585"/>
                  </a:lnTo>
                  <a:lnTo>
                    <a:pt x="618" y="609"/>
                  </a:lnTo>
                  <a:lnTo>
                    <a:pt x="618" y="609"/>
                  </a:lnTo>
                  <a:lnTo>
                    <a:pt x="612" y="616"/>
                  </a:lnTo>
                  <a:lnTo>
                    <a:pt x="612" y="616"/>
                  </a:lnTo>
                  <a:lnTo>
                    <a:pt x="560" y="575"/>
                  </a:lnTo>
                  <a:lnTo>
                    <a:pt x="509" y="533"/>
                  </a:lnTo>
                  <a:lnTo>
                    <a:pt x="458" y="491"/>
                  </a:lnTo>
                  <a:lnTo>
                    <a:pt x="406" y="449"/>
                  </a:lnTo>
                  <a:lnTo>
                    <a:pt x="406" y="449"/>
                  </a:lnTo>
                  <a:lnTo>
                    <a:pt x="380" y="430"/>
                  </a:lnTo>
                  <a:lnTo>
                    <a:pt x="351" y="410"/>
                  </a:lnTo>
                  <a:lnTo>
                    <a:pt x="323" y="392"/>
                  </a:lnTo>
                  <a:lnTo>
                    <a:pt x="295" y="372"/>
                  </a:lnTo>
                  <a:lnTo>
                    <a:pt x="295" y="372"/>
                  </a:lnTo>
                  <a:lnTo>
                    <a:pt x="267" y="351"/>
                  </a:lnTo>
                  <a:lnTo>
                    <a:pt x="238" y="329"/>
                  </a:lnTo>
                  <a:lnTo>
                    <a:pt x="210" y="308"/>
                  </a:lnTo>
                  <a:lnTo>
                    <a:pt x="181" y="289"/>
                  </a:lnTo>
                  <a:lnTo>
                    <a:pt x="181" y="289"/>
                  </a:lnTo>
                  <a:lnTo>
                    <a:pt x="168" y="279"/>
                  </a:lnTo>
                  <a:lnTo>
                    <a:pt x="155" y="269"/>
                  </a:lnTo>
                  <a:lnTo>
                    <a:pt x="131" y="248"/>
                  </a:lnTo>
                  <a:lnTo>
                    <a:pt x="118" y="236"/>
                  </a:lnTo>
                  <a:lnTo>
                    <a:pt x="105" y="226"/>
                  </a:lnTo>
                  <a:lnTo>
                    <a:pt x="92" y="217"/>
                  </a:lnTo>
                  <a:lnTo>
                    <a:pt x="79" y="209"/>
                  </a:lnTo>
                  <a:lnTo>
                    <a:pt x="79" y="209"/>
                  </a:lnTo>
                  <a:lnTo>
                    <a:pt x="67" y="205"/>
                  </a:lnTo>
                  <a:lnTo>
                    <a:pt x="63" y="202"/>
                  </a:lnTo>
                  <a:lnTo>
                    <a:pt x="60" y="198"/>
                  </a:lnTo>
                  <a:lnTo>
                    <a:pt x="60" y="198"/>
                  </a:lnTo>
                  <a:lnTo>
                    <a:pt x="57" y="194"/>
                  </a:lnTo>
                  <a:lnTo>
                    <a:pt x="53" y="192"/>
                  </a:lnTo>
                  <a:lnTo>
                    <a:pt x="49" y="190"/>
                  </a:lnTo>
                  <a:lnTo>
                    <a:pt x="47" y="190"/>
                  </a:lnTo>
                  <a:lnTo>
                    <a:pt x="49" y="189"/>
                  </a:lnTo>
                  <a:lnTo>
                    <a:pt x="54" y="184"/>
                  </a:lnTo>
                  <a:lnTo>
                    <a:pt x="54" y="18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14" name="chenying0907 871"/>
            <p:cNvSpPr>
              <a:spLocks/>
            </p:cNvSpPr>
            <p:nvPr/>
          </p:nvSpPr>
          <p:spPr bwMode="auto">
            <a:xfrm>
              <a:off x="4554538" y="3389313"/>
              <a:ext cx="261938" cy="327025"/>
            </a:xfrm>
            <a:custGeom>
              <a:avLst/>
              <a:gdLst/>
              <a:ahLst/>
              <a:cxnLst>
                <a:cxn ang="0">
                  <a:pos x="547" y="135"/>
                </a:cxn>
                <a:cxn ang="0">
                  <a:pos x="476" y="71"/>
                </a:cxn>
                <a:cxn ang="0">
                  <a:pos x="417" y="33"/>
                </a:cxn>
                <a:cxn ang="0">
                  <a:pos x="405" y="11"/>
                </a:cxn>
                <a:cxn ang="0">
                  <a:pos x="388" y="0"/>
                </a:cxn>
                <a:cxn ang="0">
                  <a:pos x="363" y="14"/>
                </a:cxn>
                <a:cxn ang="0">
                  <a:pos x="366" y="41"/>
                </a:cxn>
                <a:cxn ang="0">
                  <a:pos x="414" y="85"/>
                </a:cxn>
                <a:cxn ang="0">
                  <a:pos x="480" y="132"/>
                </a:cxn>
                <a:cxn ang="0">
                  <a:pos x="557" y="212"/>
                </a:cxn>
                <a:cxn ang="0">
                  <a:pos x="600" y="290"/>
                </a:cxn>
                <a:cxn ang="0">
                  <a:pos x="592" y="337"/>
                </a:cxn>
                <a:cxn ang="0">
                  <a:pos x="554" y="364"/>
                </a:cxn>
                <a:cxn ang="0">
                  <a:pos x="498" y="373"/>
                </a:cxn>
                <a:cxn ang="0">
                  <a:pos x="471" y="387"/>
                </a:cxn>
                <a:cxn ang="0">
                  <a:pos x="473" y="429"/>
                </a:cxn>
                <a:cxn ang="0">
                  <a:pos x="480" y="488"/>
                </a:cxn>
                <a:cxn ang="0">
                  <a:pos x="466" y="517"/>
                </a:cxn>
                <a:cxn ang="0">
                  <a:pos x="433" y="538"/>
                </a:cxn>
                <a:cxn ang="0">
                  <a:pos x="370" y="532"/>
                </a:cxn>
                <a:cxn ang="0">
                  <a:pos x="337" y="536"/>
                </a:cxn>
                <a:cxn ang="0">
                  <a:pos x="323" y="564"/>
                </a:cxn>
                <a:cxn ang="0">
                  <a:pos x="318" y="616"/>
                </a:cxn>
                <a:cxn ang="0">
                  <a:pos x="284" y="660"/>
                </a:cxn>
                <a:cxn ang="0">
                  <a:pos x="227" y="672"/>
                </a:cxn>
                <a:cxn ang="0">
                  <a:pos x="190" y="666"/>
                </a:cxn>
                <a:cxn ang="0">
                  <a:pos x="173" y="683"/>
                </a:cxn>
                <a:cxn ang="0">
                  <a:pos x="163" y="730"/>
                </a:cxn>
                <a:cxn ang="0">
                  <a:pos x="128" y="768"/>
                </a:cxn>
                <a:cxn ang="0">
                  <a:pos x="61" y="777"/>
                </a:cxn>
                <a:cxn ang="0">
                  <a:pos x="18" y="773"/>
                </a:cxn>
                <a:cxn ang="0">
                  <a:pos x="0" y="794"/>
                </a:cxn>
                <a:cxn ang="0">
                  <a:pos x="4" y="811"/>
                </a:cxn>
                <a:cxn ang="0">
                  <a:pos x="23" y="821"/>
                </a:cxn>
                <a:cxn ang="0">
                  <a:pos x="115" y="819"/>
                </a:cxn>
                <a:cxn ang="0">
                  <a:pos x="183" y="794"/>
                </a:cxn>
                <a:cxn ang="0">
                  <a:pos x="213" y="743"/>
                </a:cxn>
                <a:cxn ang="0">
                  <a:pos x="242" y="719"/>
                </a:cxn>
                <a:cxn ang="0">
                  <a:pos x="306" y="704"/>
                </a:cxn>
                <a:cxn ang="0">
                  <a:pos x="349" y="664"/>
                </a:cxn>
                <a:cxn ang="0">
                  <a:pos x="366" y="616"/>
                </a:cxn>
                <a:cxn ang="0">
                  <a:pos x="391" y="590"/>
                </a:cxn>
                <a:cxn ang="0">
                  <a:pos x="443" y="581"/>
                </a:cxn>
                <a:cxn ang="0">
                  <a:pos x="513" y="530"/>
                </a:cxn>
                <a:cxn ang="0">
                  <a:pos x="528" y="484"/>
                </a:cxn>
                <a:cxn ang="0">
                  <a:pos x="520" y="420"/>
                </a:cxn>
                <a:cxn ang="0">
                  <a:pos x="560" y="412"/>
                </a:cxn>
                <a:cxn ang="0">
                  <a:pos x="609" y="387"/>
                </a:cxn>
                <a:cxn ang="0">
                  <a:pos x="651" y="334"/>
                </a:cxn>
                <a:cxn ang="0">
                  <a:pos x="659" y="296"/>
                </a:cxn>
                <a:cxn ang="0">
                  <a:pos x="637" y="249"/>
                </a:cxn>
              </a:cxnLst>
              <a:rect l="0" t="0" r="r" b="b"/>
              <a:pathLst>
                <a:path w="659" h="823">
                  <a:moveTo>
                    <a:pt x="607" y="213"/>
                  </a:moveTo>
                  <a:lnTo>
                    <a:pt x="607" y="213"/>
                  </a:lnTo>
                  <a:lnTo>
                    <a:pt x="587" y="186"/>
                  </a:lnTo>
                  <a:lnTo>
                    <a:pt x="568" y="160"/>
                  </a:lnTo>
                  <a:lnTo>
                    <a:pt x="547" y="135"/>
                  </a:lnTo>
                  <a:lnTo>
                    <a:pt x="522" y="111"/>
                  </a:lnTo>
                  <a:lnTo>
                    <a:pt x="522" y="111"/>
                  </a:lnTo>
                  <a:lnTo>
                    <a:pt x="500" y="90"/>
                  </a:lnTo>
                  <a:lnTo>
                    <a:pt x="488" y="80"/>
                  </a:lnTo>
                  <a:lnTo>
                    <a:pt x="476" y="71"/>
                  </a:lnTo>
                  <a:lnTo>
                    <a:pt x="476" y="71"/>
                  </a:lnTo>
                  <a:lnTo>
                    <a:pt x="458" y="60"/>
                  </a:lnTo>
                  <a:lnTo>
                    <a:pt x="437" y="47"/>
                  </a:lnTo>
                  <a:lnTo>
                    <a:pt x="426" y="41"/>
                  </a:lnTo>
                  <a:lnTo>
                    <a:pt x="417" y="33"/>
                  </a:lnTo>
                  <a:lnTo>
                    <a:pt x="411" y="25"/>
                  </a:lnTo>
                  <a:lnTo>
                    <a:pt x="408" y="20"/>
                  </a:lnTo>
                  <a:lnTo>
                    <a:pt x="407" y="16"/>
                  </a:lnTo>
                  <a:lnTo>
                    <a:pt x="407" y="16"/>
                  </a:lnTo>
                  <a:lnTo>
                    <a:pt x="405" y="11"/>
                  </a:lnTo>
                  <a:lnTo>
                    <a:pt x="403" y="7"/>
                  </a:lnTo>
                  <a:lnTo>
                    <a:pt x="399" y="4"/>
                  </a:lnTo>
                  <a:lnTo>
                    <a:pt x="396" y="1"/>
                  </a:lnTo>
                  <a:lnTo>
                    <a:pt x="392" y="0"/>
                  </a:lnTo>
                  <a:lnTo>
                    <a:pt x="388" y="0"/>
                  </a:lnTo>
                  <a:lnTo>
                    <a:pt x="379" y="0"/>
                  </a:lnTo>
                  <a:lnTo>
                    <a:pt x="371" y="4"/>
                  </a:lnTo>
                  <a:lnTo>
                    <a:pt x="369" y="7"/>
                  </a:lnTo>
                  <a:lnTo>
                    <a:pt x="366" y="11"/>
                  </a:lnTo>
                  <a:lnTo>
                    <a:pt x="363" y="14"/>
                  </a:lnTo>
                  <a:lnTo>
                    <a:pt x="362" y="18"/>
                  </a:lnTo>
                  <a:lnTo>
                    <a:pt x="362" y="22"/>
                  </a:lnTo>
                  <a:lnTo>
                    <a:pt x="362" y="28"/>
                  </a:lnTo>
                  <a:lnTo>
                    <a:pt x="362" y="28"/>
                  </a:lnTo>
                  <a:lnTo>
                    <a:pt x="366" y="41"/>
                  </a:lnTo>
                  <a:lnTo>
                    <a:pt x="373" y="52"/>
                  </a:lnTo>
                  <a:lnTo>
                    <a:pt x="382" y="62"/>
                  </a:lnTo>
                  <a:lnTo>
                    <a:pt x="392" y="71"/>
                  </a:lnTo>
                  <a:lnTo>
                    <a:pt x="403" y="79"/>
                  </a:lnTo>
                  <a:lnTo>
                    <a:pt x="414" y="85"/>
                  </a:lnTo>
                  <a:lnTo>
                    <a:pt x="438" y="99"/>
                  </a:lnTo>
                  <a:lnTo>
                    <a:pt x="438" y="99"/>
                  </a:lnTo>
                  <a:lnTo>
                    <a:pt x="452" y="109"/>
                  </a:lnTo>
                  <a:lnTo>
                    <a:pt x="467" y="120"/>
                  </a:lnTo>
                  <a:lnTo>
                    <a:pt x="480" y="132"/>
                  </a:lnTo>
                  <a:lnTo>
                    <a:pt x="493" y="145"/>
                  </a:lnTo>
                  <a:lnTo>
                    <a:pt x="519" y="171"/>
                  </a:lnTo>
                  <a:lnTo>
                    <a:pt x="543" y="198"/>
                  </a:lnTo>
                  <a:lnTo>
                    <a:pt x="543" y="198"/>
                  </a:lnTo>
                  <a:lnTo>
                    <a:pt x="557" y="212"/>
                  </a:lnTo>
                  <a:lnTo>
                    <a:pt x="570" y="230"/>
                  </a:lnTo>
                  <a:lnTo>
                    <a:pt x="583" y="250"/>
                  </a:lnTo>
                  <a:lnTo>
                    <a:pt x="594" y="271"/>
                  </a:lnTo>
                  <a:lnTo>
                    <a:pt x="598" y="281"/>
                  </a:lnTo>
                  <a:lnTo>
                    <a:pt x="600" y="290"/>
                  </a:lnTo>
                  <a:lnTo>
                    <a:pt x="602" y="301"/>
                  </a:lnTo>
                  <a:lnTo>
                    <a:pt x="602" y="311"/>
                  </a:lnTo>
                  <a:lnTo>
                    <a:pt x="600" y="320"/>
                  </a:lnTo>
                  <a:lnTo>
                    <a:pt x="598" y="330"/>
                  </a:lnTo>
                  <a:lnTo>
                    <a:pt x="592" y="337"/>
                  </a:lnTo>
                  <a:lnTo>
                    <a:pt x="585" y="344"/>
                  </a:lnTo>
                  <a:lnTo>
                    <a:pt x="585" y="344"/>
                  </a:lnTo>
                  <a:lnTo>
                    <a:pt x="569" y="356"/>
                  </a:lnTo>
                  <a:lnTo>
                    <a:pt x="561" y="361"/>
                  </a:lnTo>
                  <a:lnTo>
                    <a:pt x="554" y="364"/>
                  </a:lnTo>
                  <a:lnTo>
                    <a:pt x="537" y="369"/>
                  </a:lnTo>
                  <a:lnTo>
                    <a:pt x="518" y="373"/>
                  </a:lnTo>
                  <a:lnTo>
                    <a:pt x="518" y="373"/>
                  </a:lnTo>
                  <a:lnTo>
                    <a:pt x="507" y="373"/>
                  </a:lnTo>
                  <a:lnTo>
                    <a:pt x="498" y="373"/>
                  </a:lnTo>
                  <a:lnTo>
                    <a:pt x="489" y="374"/>
                  </a:lnTo>
                  <a:lnTo>
                    <a:pt x="480" y="379"/>
                  </a:lnTo>
                  <a:lnTo>
                    <a:pt x="480" y="379"/>
                  </a:lnTo>
                  <a:lnTo>
                    <a:pt x="475" y="383"/>
                  </a:lnTo>
                  <a:lnTo>
                    <a:pt x="471" y="387"/>
                  </a:lnTo>
                  <a:lnTo>
                    <a:pt x="468" y="392"/>
                  </a:lnTo>
                  <a:lnTo>
                    <a:pt x="468" y="399"/>
                  </a:lnTo>
                  <a:lnTo>
                    <a:pt x="468" y="399"/>
                  </a:lnTo>
                  <a:lnTo>
                    <a:pt x="469" y="415"/>
                  </a:lnTo>
                  <a:lnTo>
                    <a:pt x="473" y="429"/>
                  </a:lnTo>
                  <a:lnTo>
                    <a:pt x="477" y="445"/>
                  </a:lnTo>
                  <a:lnTo>
                    <a:pt x="480" y="459"/>
                  </a:lnTo>
                  <a:lnTo>
                    <a:pt x="481" y="473"/>
                  </a:lnTo>
                  <a:lnTo>
                    <a:pt x="481" y="480"/>
                  </a:lnTo>
                  <a:lnTo>
                    <a:pt x="480" y="488"/>
                  </a:lnTo>
                  <a:lnTo>
                    <a:pt x="479" y="496"/>
                  </a:lnTo>
                  <a:lnTo>
                    <a:pt x="475" y="502"/>
                  </a:lnTo>
                  <a:lnTo>
                    <a:pt x="471" y="510"/>
                  </a:lnTo>
                  <a:lnTo>
                    <a:pt x="466" y="517"/>
                  </a:lnTo>
                  <a:lnTo>
                    <a:pt x="466" y="517"/>
                  </a:lnTo>
                  <a:lnTo>
                    <a:pt x="459" y="523"/>
                  </a:lnTo>
                  <a:lnTo>
                    <a:pt x="452" y="530"/>
                  </a:lnTo>
                  <a:lnTo>
                    <a:pt x="446" y="534"/>
                  </a:lnTo>
                  <a:lnTo>
                    <a:pt x="439" y="536"/>
                  </a:lnTo>
                  <a:lnTo>
                    <a:pt x="433" y="538"/>
                  </a:lnTo>
                  <a:lnTo>
                    <a:pt x="425" y="539"/>
                  </a:lnTo>
                  <a:lnTo>
                    <a:pt x="412" y="539"/>
                  </a:lnTo>
                  <a:lnTo>
                    <a:pt x="397" y="538"/>
                  </a:lnTo>
                  <a:lnTo>
                    <a:pt x="383" y="535"/>
                  </a:lnTo>
                  <a:lnTo>
                    <a:pt x="370" y="532"/>
                  </a:lnTo>
                  <a:lnTo>
                    <a:pt x="356" y="531"/>
                  </a:lnTo>
                  <a:lnTo>
                    <a:pt x="356" y="531"/>
                  </a:lnTo>
                  <a:lnTo>
                    <a:pt x="349" y="532"/>
                  </a:lnTo>
                  <a:lnTo>
                    <a:pt x="344" y="534"/>
                  </a:lnTo>
                  <a:lnTo>
                    <a:pt x="337" y="536"/>
                  </a:lnTo>
                  <a:lnTo>
                    <a:pt x="332" y="540"/>
                  </a:lnTo>
                  <a:lnTo>
                    <a:pt x="328" y="545"/>
                  </a:lnTo>
                  <a:lnTo>
                    <a:pt x="324" y="552"/>
                  </a:lnTo>
                  <a:lnTo>
                    <a:pt x="323" y="557"/>
                  </a:lnTo>
                  <a:lnTo>
                    <a:pt x="323" y="564"/>
                  </a:lnTo>
                  <a:lnTo>
                    <a:pt x="323" y="564"/>
                  </a:lnTo>
                  <a:lnTo>
                    <a:pt x="323" y="578"/>
                  </a:lnTo>
                  <a:lnTo>
                    <a:pt x="323" y="592"/>
                  </a:lnTo>
                  <a:lnTo>
                    <a:pt x="320" y="604"/>
                  </a:lnTo>
                  <a:lnTo>
                    <a:pt x="318" y="616"/>
                  </a:lnTo>
                  <a:lnTo>
                    <a:pt x="312" y="628"/>
                  </a:lnTo>
                  <a:lnTo>
                    <a:pt x="307" y="637"/>
                  </a:lnTo>
                  <a:lnTo>
                    <a:pt x="301" y="646"/>
                  </a:lnTo>
                  <a:lnTo>
                    <a:pt x="293" y="654"/>
                  </a:lnTo>
                  <a:lnTo>
                    <a:pt x="284" y="660"/>
                  </a:lnTo>
                  <a:lnTo>
                    <a:pt x="275" y="666"/>
                  </a:lnTo>
                  <a:lnTo>
                    <a:pt x="264" y="670"/>
                  </a:lnTo>
                  <a:lnTo>
                    <a:pt x="252" y="672"/>
                  </a:lnTo>
                  <a:lnTo>
                    <a:pt x="241" y="672"/>
                  </a:lnTo>
                  <a:lnTo>
                    <a:pt x="227" y="672"/>
                  </a:lnTo>
                  <a:lnTo>
                    <a:pt x="214" y="670"/>
                  </a:lnTo>
                  <a:lnTo>
                    <a:pt x="200" y="666"/>
                  </a:lnTo>
                  <a:lnTo>
                    <a:pt x="200" y="666"/>
                  </a:lnTo>
                  <a:lnTo>
                    <a:pt x="195" y="664"/>
                  </a:lnTo>
                  <a:lnTo>
                    <a:pt x="190" y="666"/>
                  </a:lnTo>
                  <a:lnTo>
                    <a:pt x="184" y="667"/>
                  </a:lnTo>
                  <a:lnTo>
                    <a:pt x="180" y="670"/>
                  </a:lnTo>
                  <a:lnTo>
                    <a:pt x="176" y="674"/>
                  </a:lnTo>
                  <a:lnTo>
                    <a:pt x="174" y="677"/>
                  </a:lnTo>
                  <a:lnTo>
                    <a:pt x="173" y="683"/>
                  </a:lnTo>
                  <a:lnTo>
                    <a:pt x="171" y="688"/>
                  </a:lnTo>
                  <a:lnTo>
                    <a:pt x="171" y="688"/>
                  </a:lnTo>
                  <a:lnTo>
                    <a:pt x="170" y="704"/>
                  </a:lnTo>
                  <a:lnTo>
                    <a:pt x="167" y="718"/>
                  </a:lnTo>
                  <a:lnTo>
                    <a:pt x="163" y="730"/>
                  </a:lnTo>
                  <a:lnTo>
                    <a:pt x="158" y="740"/>
                  </a:lnTo>
                  <a:lnTo>
                    <a:pt x="152" y="749"/>
                  </a:lnTo>
                  <a:lnTo>
                    <a:pt x="145" y="756"/>
                  </a:lnTo>
                  <a:lnTo>
                    <a:pt x="137" y="762"/>
                  </a:lnTo>
                  <a:lnTo>
                    <a:pt x="128" y="768"/>
                  </a:lnTo>
                  <a:lnTo>
                    <a:pt x="119" y="770"/>
                  </a:lnTo>
                  <a:lnTo>
                    <a:pt x="108" y="773"/>
                  </a:lnTo>
                  <a:lnTo>
                    <a:pt x="97" y="776"/>
                  </a:lnTo>
                  <a:lnTo>
                    <a:pt x="86" y="777"/>
                  </a:lnTo>
                  <a:lnTo>
                    <a:pt x="61" y="777"/>
                  </a:lnTo>
                  <a:lnTo>
                    <a:pt x="36" y="776"/>
                  </a:lnTo>
                  <a:lnTo>
                    <a:pt x="36" y="776"/>
                  </a:lnTo>
                  <a:lnTo>
                    <a:pt x="30" y="774"/>
                  </a:lnTo>
                  <a:lnTo>
                    <a:pt x="25" y="773"/>
                  </a:lnTo>
                  <a:lnTo>
                    <a:pt x="18" y="773"/>
                  </a:lnTo>
                  <a:lnTo>
                    <a:pt x="13" y="774"/>
                  </a:lnTo>
                  <a:lnTo>
                    <a:pt x="8" y="777"/>
                  </a:lnTo>
                  <a:lnTo>
                    <a:pt x="4" y="782"/>
                  </a:lnTo>
                  <a:lnTo>
                    <a:pt x="1" y="787"/>
                  </a:lnTo>
                  <a:lnTo>
                    <a:pt x="0" y="794"/>
                  </a:lnTo>
                  <a:lnTo>
                    <a:pt x="0" y="798"/>
                  </a:lnTo>
                  <a:lnTo>
                    <a:pt x="0" y="798"/>
                  </a:lnTo>
                  <a:lnTo>
                    <a:pt x="0" y="803"/>
                  </a:lnTo>
                  <a:lnTo>
                    <a:pt x="1" y="807"/>
                  </a:lnTo>
                  <a:lnTo>
                    <a:pt x="4" y="811"/>
                  </a:lnTo>
                  <a:lnTo>
                    <a:pt x="6" y="815"/>
                  </a:lnTo>
                  <a:lnTo>
                    <a:pt x="10" y="817"/>
                  </a:lnTo>
                  <a:lnTo>
                    <a:pt x="14" y="819"/>
                  </a:lnTo>
                  <a:lnTo>
                    <a:pt x="18" y="820"/>
                  </a:lnTo>
                  <a:lnTo>
                    <a:pt x="23" y="821"/>
                  </a:lnTo>
                  <a:lnTo>
                    <a:pt x="23" y="821"/>
                  </a:lnTo>
                  <a:lnTo>
                    <a:pt x="61" y="823"/>
                  </a:lnTo>
                  <a:lnTo>
                    <a:pt x="80" y="823"/>
                  </a:lnTo>
                  <a:lnTo>
                    <a:pt x="97" y="821"/>
                  </a:lnTo>
                  <a:lnTo>
                    <a:pt x="115" y="819"/>
                  </a:lnTo>
                  <a:lnTo>
                    <a:pt x="132" y="815"/>
                  </a:lnTo>
                  <a:lnTo>
                    <a:pt x="150" y="810"/>
                  </a:lnTo>
                  <a:lnTo>
                    <a:pt x="169" y="802"/>
                  </a:lnTo>
                  <a:lnTo>
                    <a:pt x="169" y="802"/>
                  </a:lnTo>
                  <a:lnTo>
                    <a:pt x="183" y="794"/>
                  </a:lnTo>
                  <a:lnTo>
                    <a:pt x="193" y="786"/>
                  </a:lnTo>
                  <a:lnTo>
                    <a:pt x="201" y="776"/>
                  </a:lnTo>
                  <a:lnTo>
                    <a:pt x="207" y="765"/>
                  </a:lnTo>
                  <a:lnTo>
                    <a:pt x="210" y="755"/>
                  </a:lnTo>
                  <a:lnTo>
                    <a:pt x="213" y="743"/>
                  </a:lnTo>
                  <a:lnTo>
                    <a:pt x="214" y="730"/>
                  </a:lnTo>
                  <a:lnTo>
                    <a:pt x="216" y="717"/>
                  </a:lnTo>
                  <a:lnTo>
                    <a:pt x="216" y="717"/>
                  </a:lnTo>
                  <a:lnTo>
                    <a:pt x="229" y="718"/>
                  </a:lnTo>
                  <a:lnTo>
                    <a:pt x="242" y="719"/>
                  </a:lnTo>
                  <a:lnTo>
                    <a:pt x="256" y="719"/>
                  </a:lnTo>
                  <a:lnTo>
                    <a:pt x="269" y="717"/>
                  </a:lnTo>
                  <a:lnTo>
                    <a:pt x="282" y="714"/>
                  </a:lnTo>
                  <a:lnTo>
                    <a:pt x="294" y="709"/>
                  </a:lnTo>
                  <a:lnTo>
                    <a:pt x="306" y="704"/>
                  </a:lnTo>
                  <a:lnTo>
                    <a:pt x="318" y="696"/>
                  </a:lnTo>
                  <a:lnTo>
                    <a:pt x="318" y="696"/>
                  </a:lnTo>
                  <a:lnTo>
                    <a:pt x="331" y="684"/>
                  </a:lnTo>
                  <a:lnTo>
                    <a:pt x="343" y="672"/>
                  </a:lnTo>
                  <a:lnTo>
                    <a:pt x="349" y="664"/>
                  </a:lnTo>
                  <a:lnTo>
                    <a:pt x="353" y="658"/>
                  </a:lnTo>
                  <a:lnTo>
                    <a:pt x="357" y="650"/>
                  </a:lnTo>
                  <a:lnTo>
                    <a:pt x="361" y="642"/>
                  </a:lnTo>
                  <a:lnTo>
                    <a:pt x="361" y="642"/>
                  </a:lnTo>
                  <a:lnTo>
                    <a:pt x="366" y="616"/>
                  </a:lnTo>
                  <a:lnTo>
                    <a:pt x="369" y="600"/>
                  </a:lnTo>
                  <a:lnTo>
                    <a:pt x="370" y="586"/>
                  </a:lnTo>
                  <a:lnTo>
                    <a:pt x="370" y="586"/>
                  </a:lnTo>
                  <a:lnTo>
                    <a:pt x="380" y="589"/>
                  </a:lnTo>
                  <a:lnTo>
                    <a:pt x="391" y="590"/>
                  </a:lnTo>
                  <a:lnTo>
                    <a:pt x="401" y="590"/>
                  </a:lnTo>
                  <a:lnTo>
                    <a:pt x="412" y="590"/>
                  </a:lnTo>
                  <a:lnTo>
                    <a:pt x="422" y="587"/>
                  </a:lnTo>
                  <a:lnTo>
                    <a:pt x="433" y="585"/>
                  </a:lnTo>
                  <a:lnTo>
                    <a:pt x="443" y="581"/>
                  </a:lnTo>
                  <a:lnTo>
                    <a:pt x="454" y="577"/>
                  </a:lnTo>
                  <a:lnTo>
                    <a:pt x="473" y="566"/>
                  </a:lnTo>
                  <a:lnTo>
                    <a:pt x="492" y="552"/>
                  </a:lnTo>
                  <a:lnTo>
                    <a:pt x="506" y="538"/>
                  </a:lnTo>
                  <a:lnTo>
                    <a:pt x="513" y="530"/>
                  </a:lnTo>
                  <a:lnTo>
                    <a:pt x="518" y="521"/>
                  </a:lnTo>
                  <a:lnTo>
                    <a:pt x="518" y="521"/>
                  </a:lnTo>
                  <a:lnTo>
                    <a:pt x="523" y="509"/>
                  </a:lnTo>
                  <a:lnTo>
                    <a:pt x="527" y="497"/>
                  </a:lnTo>
                  <a:lnTo>
                    <a:pt x="528" y="484"/>
                  </a:lnTo>
                  <a:lnTo>
                    <a:pt x="528" y="471"/>
                  </a:lnTo>
                  <a:lnTo>
                    <a:pt x="528" y="456"/>
                  </a:lnTo>
                  <a:lnTo>
                    <a:pt x="526" y="443"/>
                  </a:lnTo>
                  <a:lnTo>
                    <a:pt x="520" y="420"/>
                  </a:lnTo>
                  <a:lnTo>
                    <a:pt x="520" y="420"/>
                  </a:lnTo>
                  <a:lnTo>
                    <a:pt x="519" y="417"/>
                  </a:lnTo>
                  <a:lnTo>
                    <a:pt x="519" y="417"/>
                  </a:lnTo>
                  <a:lnTo>
                    <a:pt x="532" y="416"/>
                  </a:lnTo>
                  <a:lnTo>
                    <a:pt x="532" y="416"/>
                  </a:lnTo>
                  <a:lnTo>
                    <a:pt x="560" y="412"/>
                  </a:lnTo>
                  <a:lnTo>
                    <a:pt x="574" y="409"/>
                  </a:lnTo>
                  <a:lnTo>
                    <a:pt x="586" y="403"/>
                  </a:lnTo>
                  <a:lnTo>
                    <a:pt x="586" y="403"/>
                  </a:lnTo>
                  <a:lnTo>
                    <a:pt x="598" y="395"/>
                  </a:lnTo>
                  <a:lnTo>
                    <a:pt x="609" y="387"/>
                  </a:lnTo>
                  <a:lnTo>
                    <a:pt x="620" y="378"/>
                  </a:lnTo>
                  <a:lnTo>
                    <a:pt x="629" y="368"/>
                  </a:lnTo>
                  <a:lnTo>
                    <a:pt x="638" y="357"/>
                  </a:lnTo>
                  <a:lnTo>
                    <a:pt x="645" y="345"/>
                  </a:lnTo>
                  <a:lnTo>
                    <a:pt x="651" y="334"/>
                  </a:lnTo>
                  <a:lnTo>
                    <a:pt x="656" y="320"/>
                  </a:lnTo>
                  <a:lnTo>
                    <a:pt x="656" y="320"/>
                  </a:lnTo>
                  <a:lnTo>
                    <a:pt x="658" y="311"/>
                  </a:lnTo>
                  <a:lnTo>
                    <a:pt x="659" y="303"/>
                  </a:lnTo>
                  <a:lnTo>
                    <a:pt x="659" y="296"/>
                  </a:lnTo>
                  <a:lnTo>
                    <a:pt x="658" y="288"/>
                  </a:lnTo>
                  <a:lnTo>
                    <a:pt x="655" y="281"/>
                  </a:lnTo>
                  <a:lnTo>
                    <a:pt x="653" y="275"/>
                  </a:lnTo>
                  <a:lnTo>
                    <a:pt x="646" y="262"/>
                  </a:lnTo>
                  <a:lnTo>
                    <a:pt x="637" y="249"/>
                  </a:lnTo>
                  <a:lnTo>
                    <a:pt x="626" y="237"/>
                  </a:lnTo>
                  <a:lnTo>
                    <a:pt x="616" y="225"/>
                  </a:lnTo>
                  <a:lnTo>
                    <a:pt x="607" y="213"/>
                  </a:lnTo>
                  <a:lnTo>
                    <a:pt x="607" y="21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15" name="chenying0907 872"/>
            <p:cNvSpPr>
              <a:spLocks/>
            </p:cNvSpPr>
            <p:nvPr/>
          </p:nvSpPr>
          <p:spPr bwMode="auto">
            <a:xfrm>
              <a:off x="4781551" y="3371851"/>
              <a:ext cx="85725" cy="120650"/>
            </a:xfrm>
            <a:custGeom>
              <a:avLst/>
              <a:gdLst/>
              <a:ahLst/>
              <a:cxnLst>
                <a:cxn ang="0">
                  <a:pos x="190" y="0"/>
                </a:cxn>
                <a:cxn ang="0">
                  <a:pos x="182" y="1"/>
                </a:cxn>
                <a:cxn ang="0">
                  <a:pos x="172" y="10"/>
                </a:cxn>
                <a:cxn ang="0">
                  <a:pos x="168" y="17"/>
                </a:cxn>
                <a:cxn ang="0">
                  <a:pos x="154" y="68"/>
                </a:cxn>
                <a:cxn ang="0">
                  <a:pos x="133" y="119"/>
                </a:cxn>
                <a:cxn ang="0">
                  <a:pos x="106" y="165"/>
                </a:cxn>
                <a:cxn ang="0">
                  <a:pos x="80" y="196"/>
                </a:cxn>
                <a:cxn ang="0">
                  <a:pos x="71" y="205"/>
                </a:cxn>
                <a:cxn ang="0">
                  <a:pos x="62" y="217"/>
                </a:cxn>
                <a:cxn ang="0">
                  <a:pos x="51" y="227"/>
                </a:cxn>
                <a:cxn ang="0">
                  <a:pos x="45" y="231"/>
                </a:cxn>
                <a:cxn ang="0">
                  <a:pos x="34" y="239"/>
                </a:cxn>
                <a:cxn ang="0">
                  <a:pos x="36" y="243"/>
                </a:cxn>
                <a:cxn ang="0">
                  <a:pos x="40" y="244"/>
                </a:cxn>
                <a:cxn ang="0">
                  <a:pos x="27" y="247"/>
                </a:cxn>
                <a:cxn ang="0">
                  <a:pos x="17" y="256"/>
                </a:cxn>
                <a:cxn ang="0">
                  <a:pos x="14" y="258"/>
                </a:cxn>
                <a:cxn ang="0">
                  <a:pos x="7" y="261"/>
                </a:cxn>
                <a:cxn ang="0">
                  <a:pos x="2" y="272"/>
                </a:cxn>
                <a:cxn ang="0">
                  <a:pos x="3" y="288"/>
                </a:cxn>
                <a:cxn ang="0">
                  <a:pos x="10" y="297"/>
                </a:cxn>
                <a:cxn ang="0">
                  <a:pos x="17" y="301"/>
                </a:cxn>
                <a:cxn ang="0">
                  <a:pos x="23" y="301"/>
                </a:cxn>
                <a:cxn ang="0">
                  <a:pos x="40" y="298"/>
                </a:cxn>
                <a:cxn ang="0">
                  <a:pos x="51" y="286"/>
                </a:cxn>
                <a:cxn ang="0">
                  <a:pos x="63" y="281"/>
                </a:cxn>
                <a:cxn ang="0">
                  <a:pos x="88" y="261"/>
                </a:cxn>
                <a:cxn ang="0">
                  <a:pos x="120" y="226"/>
                </a:cxn>
                <a:cxn ang="0">
                  <a:pos x="134" y="207"/>
                </a:cxn>
                <a:cxn ang="0">
                  <a:pos x="157" y="166"/>
                </a:cxn>
                <a:cxn ang="0">
                  <a:pos x="178" y="125"/>
                </a:cxn>
                <a:cxn ang="0">
                  <a:pos x="195" y="84"/>
                </a:cxn>
                <a:cxn ang="0">
                  <a:pos x="210" y="40"/>
                </a:cxn>
                <a:cxn ang="0">
                  <a:pos x="214" y="35"/>
                </a:cxn>
                <a:cxn ang="0">
                  <a:pos x="216" y="22"/>
                </a:cxn>
                <a:cxn ang="0">
                  <a:pos x="212" y="9"/>
                </a:cxn>
                <a:cxn ang="0">
                  <a:pos x="202" y="1"/>
                </a:cxn>
                <a:cxn ang="0">
                  <a:pos x="194" y="0"/>
                </a:cxn>
              </a:cxnLst>
              <a:rect l="0" t="0" r="r" b="b"/>
              <a:pathLst>
                <a:path w="216" h="301">
                  <a:moveTo>
                    <a:pt x="194" y="0"/>
                  </a:moveTo>
                  <a:lnTo>
                    <a:pt x="190" y="0"/>
                  </a:lnTo>
                  <a:lnTo>
                    <a:pt x="190" y="0"/>
                  </a:lnTo>
                  <a:lnTo>
                    <a:pt x="182" y="1"/>
                  </a:lnTo>
                  <a:lnTo>
                    <a:pt x="176" y="5"/>
                  </a:lnTo>
                  <a:lnTo>
                    <a:pt x="172" y="10"/>
                  </a:lnTo>
                  <a:lnTo>
                    <a:pt x="168" y="17"/>
                  </a:lnTo>
                  <a:lnTo>
                    <a:pt x="168" y="17"/>
                  </a:lnTo>
                  <a:lnTo>
                    <a:pt x="161" y="43"/>
                  </a:lnTo>
                  <a:lnTo>
                    <a:pt x="154" y="68"/>
                  </a:lnTo>
                  <a:lnTo>
                    <a:pt x="144" y="94"/>
                  </a:lnTo>
                  <a:lnTo>
                    <a:pt x="133" y="119"/>
                  </a:lnTo>
                  <a:lnTo>
                    <a:pt x="121" y="142"/>
                  </a:lnTo>
                  <a:lnTo>
                    <a:pt x="106" y="165"/>
                  </a:lnTo>
                  <a:lnTo>
                    <a:pt x="89" y="186"/>
                  </a:lnTo>
                  <a:lnTo>
                    <a:pt x="80" y="196"/>
                  </a:lnTo>
                  <a:lnTo>
                    <a:pt x="71" y="205"/>
                  </a:lnTo>
                  <a:lnTo>
                    <a:pt x="71" y="205"/>
                  </a:lnTo>
                  <a:lnTo>
                    <a:pt x="66" y="210"/>
                  </a:lnTo>
                  <a:lnTo>
                    <a:pt x="62" y="217"/>
                  </a:lnTo>
                  <a:lnTo>
                    <a:pt x="58" y="224"/>
                  </a:lnTo>
                  <a:lnTo>
                    <a:pt x="51" y="227"/>
                  </a:lnTo>
                  <a:lnTo>
                    <a:pt x="51" y="227"/>
                  </a:lnTo>
                  <a:lnTo>
                    <a:pt x="45" y="231"/>
                  </a:lnTo>
                  <a:lnTo>
                    <a:pt x="37" y="237"/>
                  </a:lnTo>
                  <a:lnTo>
                    <a:pt x="34" y="239"/>
                  </a:lnTo>
                  <a:lnTo>
                    <a:pt x="33" y="242"/>
                  </a:lnTo>
                  <a:lnTo>
                    <a:pt x="36" y="243"/>
                  </a:lnTo>
                  <a:lnTo>
                    <a:pt x="40" y="244"/>
                  </a:lnTo>
                  <a:lnTo>
                    <a:pt x="40" y="244"/>
                  </a:lnTo>
                  <a:lnTo>
                    <a:pt x="33" y="244"/>
                  </a:lnTo>
                  <a:lnTo>
                    <a:pt x="27" y="247"/>
                  </a:lnTo>
                  <a:lnTo>
                    <a:pt x="21" y="251"/>
                  </a:lnTo>
                  <a:lnTo>
                    <a:pt x="17" y="256"/>
                  </a:lnTo>
                  <a:lnTo>
                    <a:pt x="17" y="256"/>
                  </a:lnTo>
                  <a:lnTo>
                    <a:pt x="14" y="258"/>
                  </a:lnTo>
                  <a:lnTo>
                    <a:pt x="10" y="259"/>
                  </a:lnTo>
                  <a:lnTo>
                    <a:pt x="7" y="261"/>
                  </a:lnTo>
                  <a:lnTo>
                    <a:pt x="4" y="265"/>
                  </a:lnTo>
                  <a:lnTo>
                    <a:pt x="2" y="272"/>
                  </a:lnTo>
                  <a:lnTo>
                    <a:pt x="0" y="280"/>
                  </a:lnTo>
                  <a:lnTo>
                    <a:pt x="3" y="288"/>
                  </a:lnTo>
                  <a:lnTo>
                    <a:pt x="7" y="294"/>
                  </a:lnTo>
                  <a:lnTo>
                    <a:pt x="10" y="297"/>
                  </a:lnTo>
                  <a:lnTo>
                    <a:pt x="14" y="299"/>
                  </a:lnTo>
                  <a:lnTo>
                    <a:pt x="17" y="301"/>
                  </a:lnTo>
                  <a:lnTo>
                    <a:pt x="23" y="301"/>
                  </a:lnTo>
                  <a:lnTo>
                    <a:pt x="23" y="301"/>
                  </a:lnTo>
                  <a:lnTo>
                    <a:pt x="33" y="301"/>
                  </a:lnTo>
                  <a:lnTo>
                    <a:pt x="40" y="298"/>
                  </a:lnTo>
                  <a:lnTo>
                    <a:pt x="46" y="293"/>
                  </a:lnTo>
                  <a:lnTo>
                    <a:pt x="51" y="286"/>
                  </a:lnTo>
                  <a:lnTo>
                    <a:pt x="51" y="286"/>
                  </a:lnTo>
                  <a:lnTo>
                    <a:pt x="63" y="281"/>
                  </a:lnTo>
                  <a:lnTo>
                    <a:pt x="76" y="272"/>
                  </a:lnTo>
                  <a:lnTo>
                    <a:pt x="88" y="261"/>
                  </a:lnTo>
                  <a:lnTo>
                    <a:pt x="99" y="250"/>
                  </a:lnTo>
                  <a:lnTo>
                    <a:pt x="120" y="226"/>
                  </a:lnTo>
                  <a:lnTo>
                    <a:pt x="134" y="207"/>
                  </a:lnTo>
                  <a:lnTo>
                    <a:pt x="134" y="207"/>
                  </a:lnTo>
                  <a:lnTo>
                    <a:pt x="147" y="187"/>
                  </a:lnTo>
                  <a:lnTo>
                    <a:pt x="157" y="166"/>
                  </a:lnTo>
                  <a:lnTo>
                    <a:pt x="169" y="146"/>
                  </a:lnTo>
                  <a:lnTo>
                    <a:pt x="178" y="125"/>
                  </a:lnTo>
                  <a:lnTo>
                    <a:pt x="188" y="106"/>
                  </a:lnTo>
                  <a:lnTo>
                    <a:pt x="195" y="84"/>
                  </a:lnTo>
                  <a:lnTo>
                    <a:pt x="203" y="63"/>
                  </a:lnTo>
                  <a:lnTo>
                    <a:pt x="210" y="40"/>
                  </a:lnTo>
                  <a:lnTo>
                    <a:pt x="210" y="40"/>
                  </a:lnTo>
                  <a:lnTo>
                    <a:pt x="214" y="35"/>
                  </a:lnTo>
                  <a:lnTo>
                    <a:pt x="215" y="29"/>
                  </a:lnTo>
                  <a:lnTo>
                    <a:pt x="216" y="22"/>
                  </a:lnTo>
                  <a:lnTo>
                    <a:pt x="215" y="16"/>
                  </a:lnTo>
                  <a:lnTo>
                    <a:pt x="212" y="9"/>
                  </a:lnTo>
                  <a:lnTo>
                    <a:pt x="207" y="5"/>
                  </a:lnTo>
                  <a:lnTo>
                    <a:pt x="202" y="1"/>
                  </a:lnTo>
                  <a:lnTo>
                    <a:pt x="194" y="0"/>
                  </a:lnTo>
                  <a:lnTo>
                    <a:pt x="19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grpSp>
      <p:grpSp>
        <p:nvGrpSpPr>
          <p:cNvPr id="234" name="PA_chenying0907 233"/>
          <p:cNvGrpSpPr/>
          <p:nvPr>
            <p:custDataLst>
              <p:tags r:id="rId3"/>
            </p:custDataLst>
          </p:nvPr>
        </p:nvGrpSpPr>
        <p:grpSpPr>
          <a:xfrm>
            <a:off x="1403648" y="51470"/>
            <a:ext cx="6192688" cy="767437"/>
            <a:chOff x="1492256" y="411510"/>
            <a:chExt cx="6192688" cy="767437"/>
          </a:xfrm>
        </p:grpSpPr>
        <p:sp>
          <p:nvSpPr>
            <p:cNvPr id="235" name="任意多边形 234"/>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6" name="文本框 7"/>
            <p:cNvSpPr txBox="1">
              <a:spLocks noChangeArrowheads="1"/>
            </p:cNvSpPr>
            <p:nvPr/>
          </p:nvSpPr>
          <p:spPr bwMode="auto">
            <a:xfrm>
              <a:off x="3246786" y="411510"/>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小组成员简介</a:t>
              </a:r>
              <a:endParaRPr lang="zh-CN" altLang="en-US" sz="2000" dirty="0">
                <a:latin typeface="微软雅黑" panose="020B0503020204020204" pitchFamily="34" charset="-122"/>
                <a:ea typeface="微软雅黑" panose="020B0503020204020204" pitchFamily="34" charset="-122"/>
              </a:endParaRPr>
            </a:p>
          </p:txBody>
        </p:sp>
      </p:grpSp>
      <p:grpSp>
        <p:nvGrpSpPr>
          <p:cNvPr id="224" name="PA_chenying0907 4">
            <a:extLst>
              <a:ext uri="{FF2B5EF4-FFF2-40B4-BE49-F238E27FC236}">
                <a16:creationId xmlns:a16="http://schemas.microsoft.com/office/drawing/2014/main" id="{B59335AE-7339-4682-BED3-24A8A0FD70DE}"/>
              </a:ext>
            </a:extLst>
          </p:cNvPr>
          <p:cNvGrpSpPr/>
          <p:nvPr>
            <p:custDataLst>
              <p:tags r:id="rId4"/>
            </p:custDataLst>
          </p:nvPr>
        </p:nvGrpSpPr>
        <p:grpSpPr>
          <a:xfrm>
            <a:off x="1422569" y="2075353"/>
            <a:ext cx="1032347" cy="1213092"/>
            <a:chOff x="3213101" y="3067051"/>
            <a:chExt cx="541337" cy="720725"/>
          </a:xfrm>
          <a:solidFill>
            <a:schemeClr val="tx1"/>
          </a:solidFill>
        </p:grpSpPr>
        <p:sp>
          <p:nvSpPr>
            <p:cNvPr id="225" name="chenying0907 873">
              <a:extLst>
                <a:ext uri="{FF2B5EF4-FFF2-40B4-BE49-F238E27FC236}">
                  <a16:creationId xmlns:a16="http://schemas.microsoft.com/office/drawing/2014/main" id="{2AE469B8-4E21-4EBB-BC7A-026B60575606}"/>
                </a:ext>
              </a:extLst>
            </p:cNvPr>
            <p:cNvSpPr>
              <a:spLocks/>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26" name="chenying0907 874">
              <a:extLst>
                <a:ext uri="{FF2B5EF4-FFF2-40B4-BE49-F238E27FC236}">
                  <a16:creationId xmlns:a16="http://schemas.microsoft.com/office/drawing/2014/main" id="{185C81AF-CEB6-4BA2-B59A-0B78723535B8}"/>
                </a:ext>
              </a:extLst>
            </p:cNvPr>
            <p:cNvSpPr>
              <a:spLocks/>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38" name="chenying0907 875">
              <a:extLst>
                <a:ext uri="{FF2B5EF4-FFF2-40B4-BE49-F238E27FC236}">
                  <a16:creationId xmlns:a16="http://schemas.microsoft.com/office/drawing/2014/main" id="{0290A0F0-86B0-4F07-9DD3-826A84843948}"/>
                </a:ext>
              </a:extLst>
            </p:cNvPr>
            <p:cNvSpPr>
              <a:spLocks/>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39" name="chenying0907 876">
              <a:extLst>
                <a:ext uri="{FF2B5EF4-FFF2-40B4-BE49-F238E27FC236}">
                  <a16:creationId xmlns:a16="http://schemas.microsoft.com/office/drawing/2014/main" id="{804AF269-F626-48EA-9212-D188F6BB1CD2}"/>
                </a:ext>
              </a:extLst>
            </p:cNvPr>
            <p:cNvSpPr>
              <a:spLocks/>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0" name="chenying0907 877">
              <a:extLst>
                <a:ext uri="{FF2B5EF4-FFF2-40B4-BE49-F238E27FC236}">
                  <a16:creationId xmlns:a16="http://schemas.microsoft.com/office/drawing/2014/main" id="{DE67EC0F-BE41-4FFA-90BD-4C46449D9E9A}"/>
                </a:ext>
              </a:extLst>
            </p:cNvPr>
            <p:cNvSpPr>
              <a:spLocks/>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1" name="chenying0907 878">
              <a:extLst>
                <a:ext uri="{FF2B5EF4-FFF2-40B4-BE49-F238E27FC236}">
                  <a16:creationId xmlns:a16="http://schemas.microsoft.com/office/drawing/2014/main" id="{A5DCE29B-8DB9-462C-BE94-EC65696D90EB}"/>
                </a:ext>
              </a:extLst>
            </p:cNvPr>
            <p:cNvSpPr>
              <a:spLocks/>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2" name="chenying0907 879">
              <a:extLst>
                <a:ext uri="{FF2B5EF4-FFF2-40B4-BE49-F238E27FC236}">
                  <a16:creationId xmlns:a16="http://schemas.microsoft.com/office/drawing/2014/main" id="{A4238F9E-61AA-48D8-8C65-36DEAE37E285}"/>
                </a:ext>
              </a:extLst>
            </p:cNvPr>
            <p:cNvSpPr>
              <a:spLocks/>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3" name="chenying0907 880">
              <a:extLst>
                <a:ext uri="{FF2B5EF4-FFF2-40B4-BE49-F238E27FC236}">
                  <a16:creationId xmlns:a16="http://schemas.microsoft.com/office/drawing/2014/main" id="{78927C8A-FFED-4AD0-B430-BE19DFAF7F68}"/>
                </a:ext>
              </a:extLst>
            </p:cNvPr>
            <p:cNvSpPr>
              <a:spLocks/>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4" name="chenying0907 881">
              <a:extLst>
                <a:ext uri="{FF2B5EF4-FFF2-40B4-BE49-F238E27FC236}">
                  <a16:creationId xmlns:a16="http://schemas.microsoft.com/office/drawing/2014/main" id="{F24ACA3D-BE78-4248-A8D4-01E184E1BD99}"/>
                </a:ext>
              </a:extLst>
            </p:cNvPr>
            <p:cNvSpPr>
              <a:spLocks/>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5" name="chenying0907 882">
              <a:extLst>
                <a:ext uri="{FF2B5EF4-FFF2-40B4-BE49-F238E27FC236}">
                  <a16:creationId xmlns:a16="http://schemas.microsoft.com/office/drawing/2014/main" id="{44F02FE8-AEC5-47B3-A23E-8CF59C721E4D}"/>
                </a:ext>
              </a:extLst>
            </p:cNvPr>
            <p:cNvSpPr>
              <a:spLocks/>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6" name="chenying0907 883">
              <a:extLst>
                <a:ext uri="{FF2B5EF4-FFF2-40B4-BE49-F238E27FC236}">
                  <a16:creationId xmlns:a16="http://schemas.microsoft.com/office/drawing/2014/main" id="{DC9CC172-B9F8-42E7-A007-630A1146DF5C}"/>
                </a:ext>
              </a:extLst>
            </p:cNvPr>
            <p:cNvSpPr>
              <a:spLocks/>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7" name="chenying0907 884">
              <a:extLst>
                <a:ext uri="{FF2B5EF4-FFF2-40B4-BE49-F238E27FC236}">
                  <a16:creationId xmlns:a16="http://schemas.microsoft.com/office/drawing/2014/main" id="{BA31ECE8-77F4-4BE9-9B2F-E585371AAA7B}"/>
                </a:ext>
              </a:extLst>
            </p:cNvPr>
            <p:cNvSpPr>
              <a:spLocks/>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8" name="chenying0907 885">
              <a:extLst>
                <a:ext uri="{FF2B5EF4-FFF2-40B4-BE49-F238E27FC236}">
                  <a16:creationId xmlns:a16="http://schemas.microsoft.com/office/drawing/2014/main" id="{3B0CD22D-BBC4-47E1-8F56-D9EEE74905E9}"/>
                </a:ext>
              </a:extLst>
            </p:cNvPr>
            <p:cNvSpPr>
              <a:spLocks/>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49" name="chenying0907 886">
              <a:extLst>
                <a:ext uri="{FF2B5EF4-FFF2-40B4-BE49-F238E27FC236}">
                  <a16:creationId xmlns:a16="http://schemas.microsoft.com/office/drawing/2014/main" id="{5D001564-BDA0-4658-BE5C-AA482F7823E4}"/>
                </a:ext>
              </a:extLst>
            </p:cNvPr>
            <p:cNvSpPr>
              <a:spLocks/>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0" name="chenying0907 887">
              <a:extLst>
                <a:ext uri="{FF2B5EF4-FFF2-40B4-BE49-F238E27FC236}">
                  <a16:creationId xmlns:a16="http://schemas.microsoft.com/office/drawing/2014/main" id="{A7F779DC-71BC-4E22-81F5-D562F377E777}"/>
                </a:ext>
              </a:extLst>
            </p:cNvPr>
            <p:cNvSpPr>
              <a:spLocks/>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1" name="chenying0907 888">
              <a:extLst>
                <a:ext uri="{FF2B5EF4-FFF2-40B4-BE49-F238E27FC236}">
                  <a16:creationId xmlns:a16="http://schemas.microsoft.com/office/drawing/2014/main" id="{03FB1AA5-9BE3-453B-B56C-BD41DC7894FD}"/>
                </a:ext>
              </a:extLst>
            </p:cNvPr>
            <p:cNvSpPr>
              <a:spLocks/>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2" name="chenying0907 889">
              <a:extLst>
                <a:ext uri="{FF2B5EF4-FFF2-40B4-BE49-F238E27FC236}">
                  <a16:creationId xmlns:a16="http://schemas.microsoft.com/office/drawing/2014/main" id="{CDEF3E74-32A9-4F98-B0D7-0F1ADB13728D}"/>
                </a:ext>
              </a:extLst>
            </p:cNvPr>
            <p:cNvSpPr>
              <a:spLocks/>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3" name="chenying0907 890">
              <a:extLst>
                <a:ext uri="{FF2B5EF4-FFF2-40B4-BE49-F238E27FC236}">
                  <a16:creationId xmlns:a16="http://schemas.microsoft.com/office/drawing/2014/main" id="{9586953E-BE71-4496-AE17-037CA8E507EF}"/>
                </a:ext>
              </a:extLst>
            </p:cNvPr>
            <p:cNvSpPr>
              <a:spLocks/>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4" name="chenying0907 891">
              <a:extLst>
                <a:ext uri="{FF2B5EF4-FFF2-40B4-BE49-F238E27FC236}">
                  <a16:creationId xmlns:a16="http://schemas.microsoft.com/office/drawing/2014/main" id="{DE41E626-0488-40A3-A5DC-6B96D0D47D84}"/>
                </a:ext>
              </a:extLst>
            </p:cNvPr>
            <p:cNvSpPr>
              <a:spLocks/>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5" name="chenying0907 892">
              <a:extLst>
                <a:ext uri="{FF2B5EF4-FFF2-40B4-BE49-F238E27FC236}">
                  <a16:creationId xmlns:a16="http://schemas.microsoft.com/office/drawing/2014/main" id="{CEA1BC39-22D5-43F7-9668-450F5E171FD4}"/>
                </a:ext>
              </a:extLst>
            </p:cNvPr>
            <p:cNvSpPr>
              <a:spLocks/>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6" name="chenying0907 893">
              <a:extLst>
                <a:ext uri="{FF2B5EF4-FFF2-40B4-BE49-F238E27FC236}">
                  <a16:creationId xmlns:a16="http://schemas.microsoft.com/office/drawing/2014/main" id="{41ABD9A8-5CBF-4997-83BB-E97F4F317418}"/>
                </a:ext>
              </a:extLst>
            </p:cNvPr>
            <p:cNvSpPr>
              <a:spLocks/>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7" name="chenying0907 894">
              <a:extLst>
                <a:ext uri="{FF2B5EF4-FFF2-40B4-BE49-F238E27FC236}">
                  <a16:creationId xmlns:a16="http://schemas.microsoft.com/office/drawing/2014/main" id="{4A28FDC6-FA2E-4D36-BFEA-1948B72029FA}"/>
                </a:ext>
              </a:extLst>
            </p:cNvPr>
            <p:cNvSpPr>
              <a:spLocks/>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8" name="chenying0907 895">
              <a:extLst>
                <a:ext uri="{FF2B5EF4-FFF2-40B4-BE49-F238E27FC236}">
                  <a16:creationId xmlns:a16="http://schemas.microsoft.com/office/drawing/2014/main" id="{E7FCE373-5293-4AB8-AF3F-6D53C41BDE7E}"/>
                </a:ext>
              </a:extLst>
            </p:cNvPr>
            <p:cNvSpPr>
              <a:spLocks/>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59" name="chenying0907 896">
              <a:extLst>
                <a:ext uri="{FF2B5EF4-FFF2-40B4-BE49-F238E27FC236}">
                  <a16:creationId xmlns:a16="http://schemas.microsoft.com/office/drawing/2014/main" id="{B2FBF478-DA58-4AFE-B422-722FB6EF51EC}"/>
                </a:ext>
              </a:extLst>
            </p:cNvPr>
            <p:cNvSpPr>
              <a:spLocks/>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0" name="chenying0907 897">
              <a:extLst>
                <a:ext uri="{FF2B5EF4-FFF2-40B4-BE49-F238E27FC236}">
                  <a16:creationId xmlns:a16="http://schemas.microsoft.com/office/drawing/2014/main" id="{0A5D125C-2049-4CB5-BB24-6823EE3BFEB1}"/>
                </a:ext>
              </a:extLst>
            </p:cNvPr>
            <p:cNvSpPr>
              <a:spLocks/>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1" name="chenying0907 898">
              <a:extLst>
                <a:ext uri="{FF2B5EF4-FFF2-40B4-BE49-F238E27FC236}">
                  <a16:creationId xmlns:a16="http://schemas.microsoft.com/office/drawing/2014/main" id="{BF1D56BE-9787-46EB-9C6B-09FBCD369D74}"/>
                </a:ext>
              </a:extLst>
            </p:cNvPr>
            <p:cNvSpPr>
              <a:spLocks/>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2" name="chenying0907 899">
              <a:extLst>
                <a:ext uri="{FF2B5EF4-FFF2-40B4-BE49-F238E27FC236}">
                  <a16:creationId xmlns:a16="http://schemas.microsoft.com/office/drawing/2014/main" id="{E5FE9D5C-244D-421A-AE92-7E102A38E233}"/>
                </a:ext>
              </a:extLst>
            </p:cNvPr>
            <p:cNvSpPr>
              <a:spLocks/>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3" name="chenying0907 900">
              <a:extLst>
                <a:ext uri="{FF2B5EF4-FFF2-40B4-BE49-F238E27FC236}">
                  <a16:creationId xmlns:a16="http://schemas.microsoft.com/office/drawing/2014/main" id="{5FFA3A4C-012B-4C33-95AF-B66BFFAAE16E}"/>
                </a:ext>
              </a:extLst>
            </p:cNvPr>
            <p:cNvSpPr>
              <a:spLocks/>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4" name="chenying0907 901">
              <a:extLst>
                <a:ext uri="{FF2B5EF4-FFF2-40B4-BE49-F238E27FC236}">
                  <a16:creationId xmlns:a16="http://schemas.microsoft.com/office/drawing/2014/main" id="{0902C039-1F0A-452E-A924-EDC7A55A2570}"/>
                </a:ext>
              </a:extLst>
            </p:cNvPr>
            <p:cNvSpPr>
              <a:spLocks/>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5" name="chenying0907 902">
              <a:extLst>
                <a:ext uri="{FF2B5EF4-FFF2-40B4-BE49-F238E27FC236}">
                  <a16:creationId xmlns:a16="http://schemas.microsoft.com/office/drawing/2014/main" id="{6090EBC8-45A0-4422-BDA6-DC91E380D04A}"/>
                </a:ext>
              </a:extLst>
            </p:cNvPr>
            <p:cNvSpPr>
              <a:spLocks/>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6" name="chenying0907 903">
              <a:extLst>
                <a:ext uri="{FF2B5EF4-FFF2-40B4-BE49-F238E27FC236}">
                  <a16:creationId xmlns:a16="http://schemas.microsoft.com/office/drawing/2014/main" id="{4FD5E3EB-39F5-456D-AB16-64153DCA2CF1}"/>
                </a:ext>
              </a:extLst>
            </p:cNvPr>
            <p:cNvSpPr>
              <a:spLocks/>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7" name="chenying0907 904">
              <a:extLst>
                <a:ext uri="{FF2B5EF4-FFF2-40B4-BE49-F238E27FC236}">
                  <a16:creationId xmlns:a16="http://schemas.microsoft.com/office/drawing/2014/main" id="{3057CC44-2B73-49F2-8D57-BC94AAD95130}"/>
                </a:ext>
              </a:extLst>
            </p:cNvPr>
            <p:cNvSpPr>
              <a:spLocks/>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8" name="chenying0907 905">
              <a:extLst>
                <a:ext uri="{FF2B5EF4-FFF2-40B4-BE49-F238E27FC236}">
                  <a16:creationId xmlns:a16="http://schemas.microsoft.com/office/drawing/2014/main" id="{DB15F1CE-9F0D-4910-B081-D6783D2C0EE0}"/>
                </a:ext>
              </a:extLst>
            </p:cNvPr>
            <p:cNvSpPr>
              <a:spLocks/>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69" name="chenying0907 906">
              <a:extLst>
                <a:ext uri="{FF2B5EF4-FFF2-40B4-BE49-F238E27FC236}">
                  <a16:creationId xmlns:a16="http://schemas.microsoft.com/office/drawing/2014/main" id="{1F988754-2FF9-47FB-BF94-0E7504620496}"/>
                </a:ext>
              </a:extLst>
            </p:cNvPr>
            <p:cNvSpPr>
              <a:spLocks/>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0" name="chenying0907 907">
              <a:extLst>
                <a:ext uri="{FF2B5EF4-FFF2-40B4-BE49-F238E27FC236}">
                  <a16:creationId xmlns:a16="http://schemas.microsoft.com/office/drawing/2014/main" id="{A446B773-F83E-4266-8ED0-31DA946C7890}"/>
                </a:ext>
              </a:extLst>
            </p:cNvPr>
            <p:cNvSpPr>
              <a:spLocks/>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1" name="chenying0907 908">
              <a:extLst>
                <a:ext uri="{FF2B5EF4-FFF2-40B4-BE49-F238E27FC236}">
                  <a16:creationId xmlns:a16="http://schemas.microsoft.com/office/drawing/2014/main" id="{6550719F-CD2A-4EA4-B3F6-543254A59F71}"/>
                </a:ext>
              </a:extLst>
            </p:cNvPr>
            <p:cNvSpPr>
              <a:spLocks/>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2" name="chenying0907 909">
              <a:extLst>
                <a:ext uri="{FF2B5EF4-FFF2-40B4-BE49-F238E27FC236}">
                  <a16:creationId xmlns:a16="http://schemas.microsoft.com/office/drawing/2014/main" id="{D83E3C56-5706-4D9D-B121-5FDC4FCCACB1}"/>
                </a:ext>
              </a:extLst>
            </p:cNvPr>
            <p:cNvSpPr>
              <a:spLocks/>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3" name="chenying0907 910">
              <a:extLst>
                <a:ext uri="{FF2B5EF4-FFF2-40B4-BE49-F238E27FC236}">
                  <a16:creationId xmlns:a16="http://schemas.microsoft.com/office/drawing/2014/main" id="{D06382EF-7D46-4615-BB6A-708A08DB00DD}"/>
                </a:ext>
              </a:extLst>
            </p:cNvPr>
            <p:cNvSpPr>
              <a:spLocks/>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4" name="chenying0907 911">
              <a:extLst>
                <a:ext uri="{FF2B5EF4-FFF2-40B4-BE49-F238E27FC236}">
                  <a16:creationId xmlns:a16="http://schemas.microsoft.com/office/drawing/2014/main" id="{08C444E8-2CB4-4B95-B593-59C025F1B658}"/>
                </a:ext>
              </a:extLst>
            </p:cNvPr>
            <p:cNvSpPr>
              <a:spLocks/>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5" name="chenying0907 912">
              <a:extLst>
                <a:ext uri="{FF2B5EF4-FFF2-40B4-BE49-F238E27FC236}">
                  <a16:creationId xmlns:a16="http://schemas.microsoft.com/office/drawing/2014/main" id="{9CC9FFF1-960D-4FA4-B2F1-1B996B8E9147}"/>
                </a:ext>
              </a:extLst>
            </p:cNvPr>
            <p:cNvSpPr>
              <a:spLocks/>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6" name="chenying0907 913">
              <a:extLst>
                <a:ext uri="{FF2B5EF4-FFF2-40B4-BE49-F238E27FC236}">
                  <a16:creationId xmlns:a16="http://schemas.microsoft.com/office/drawing/2014/main" id="{91119485-3D99-41AF-BF60-3525BCBB6AF8}"/>
                </a:ext>
              </a:extLst>
            </p:cNvPr>
            <p:cNvSpPr>
              <a:spLocks/>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7" name="chenying0907 914">
              <a:extLst>
                <a:ext uri="{FF2B5EF4-FFF2-40B4-BE49-F238E27FC236}">
                  <a16:creationId xmlns:a16="http://schemas.microsoft.com/office/drawing/2014/main" id="{51AB62D6-C1B1-4CC5-BE3E-092923FFF535}"/>
                </a:ext>
              </a:extLst>
            </p:cNvPr>
            <p:cNvSpPr>
              <a:spLocks/>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8" name="chenying0907 915">
              <a:extLst>
                <a:ext uri="{FF2B5EF4-FFF2-40B4-BE49-F238E27FC236}">
                  <a16:creationId xmlns:a16="http://schemas.microsoft.com/office/drawing/2014/main" id="{3778142D-DEFE-48BE-8A87-00A33EA9C4F1}"/>
                </a:ext>
              </a:extLst>
            </p:cNvPr>
            <p:cNvSpPr>
              <a:spLocks/>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79" name="chenying0907 916">
              <a:extLst>
                <a:ext uri="{FF2B5EF4-FFF2-40B4-BE49-F238E27FC236}">
                  <a16:creationId xmlns:a16="http://schemas.microsoft.com/office/drawing/2014/main" id="{F0E497F7-A90E-4F10-9936-F6677705A9FE}"/>
                </a:ext>
              </a:extLst>
            </p:cNvPr>
            <p:cNvSpPr>
              <a:spLocks/>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80" name="chenying0907 917">
              <a:extLst>
                <a:ext uri="{FF2B5EF4-FFF2-40B4-BE49-F238E27FC236}">
                  <a16:creationId xmlns:a16="http://schemas.microsoft.com/office/drawing/2014/main" id="{7A8A14CD-51A1-41D6-97BF-FE5B2CF5B381}"/>
                </a:ext>
              </a:extLst>
            </p:cNvPr>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81" name="chenying0907 918">
              <a:extLst>
                <a:ext uri="{FF2B5EF4-FFF2-40B4-BE49-F238E27FC236}">
                  <a16:creationId xmlns:a16="http://schemas.microsoft.com/office/drawing/2014/main" id="{EE6331FA-E478-4AA6-8B9A-FFF678255C31}"/>
                </a:ext>
              </a:extLst>
            </p:cNvPr>
            <p:cNvSpPr>
              <a:spLocks/>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82" name="chenying0907 919">
              <a:extLst>
                <a:ext uri="{FF2B5EF4-FFF2-40B4-BE49-F238E27FC236}">
                  <a16:creationId xmlns:a16="http://schemas.microsoft.com/office/drawing/2014/main" id="{83A1929F-B8DA-4601-B0E2-DF9000003525}"/>
                </a:ext>
              </a:extLst>
            </p:cNvPr>
            <p:cNvSpPr>
              <a:spLocks/>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83" name="chenying0907 920">
              <a:extLst>
                <a:ext uri="{FF2B5EF4-FFF2-40B4-BE49-F238E27FC236}">
                  <a16:creationId xmlns:a16="http://schemas.microsoft.com/office/drawing/2014/main" id="{BF76332E-F96D-4E40-9E43-E41DCEEA5D52}"/>
                </a:ext>
              </a:extLst>
            </p:cNvPr>
            <p:cNvSpPr>
              <a:spLocks/>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84" name="chenying0907 921">
              <a:extLst>
                <a:ext uri="{FF2B5EF4-FFF2-40B4-BE49-F238E27FC236}">
                  <a16:creationId xmlns:a16="http://schemas.microsoft.com/office/drawing/2014/main" id="{D226EAFD-E2F2-429E-BEAF-6D4F0E2CDE90}"/>
                </a:ext>
              </a:extLst>
            </p:cNvPr>
            <p:cNvSpPr>
              <a:spLocks/>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85" name="chenying0907 922">
              <a:extLst>
                <a:ext uri="{FF2B5EF4-FFF2-40B4-BE49-F238E27FC236}">
                  <a16:creationId xmlns:a16="http://schemas.microsoft.com/office/drawing/2014/main" id="{B51EF182-F6B0-4017-A09F-5221D40C4F85}"/>
                </a:ext>
              </a:extLst>
            </p:cNvPr>
            <p:cNvSpPr>
              <a:spLocks/>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86" name="chenying0907 923">
              <a:extLst>
                <a:ext uri="{FF2B5EF4-FFF2-40B4-BE49-F238E27FC236}">
                  <a16:creationId xmlns:a16="http://schemas.microsoft.com/office/drawing/2014/main" id="{CD7DC9C9-C08F-4BCE-BACA-FB0C936D4CF8}"/>
                </a:ext>
              </a:extLst>
            </p:cNvPr>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grpSp>
      <p:grpSp>
        <p:nvGrpSpPr>
          <p:cNvPr id="287" name="PA_chenying0907 4">
            <a:extLst>
              <a:ext uri="{FF2B5EF4-FFF2-40B4-BE49-F238E27FC236}">
                <a16:creationId xmlns:a16="http://schemas.microsoft.com/office/drawing/2014/main" id="{370D48D6-2F77-4A3F-A7E9-0E497E085F28}"/>
              </a:ext>
            </a:extLst>
          </p:cNvPr>
          <p:cNvGrpSpPr/>
          <p:nvPr>
            <p:custDataLst>
              <p:tags r:id="rId5"/>
            </p:custDataLst>
          </p:nvPr>
        </p:nvGrpSpPr>
        <p:grpSpPr>
          <a:xfrm>
            <a:off x="2597304" y="3381860"/>
            <a:ext cx="1032347" cy="1213092"/>
            <a:chOff x="3213101" y="3067051"/>
            <a:chExt cx="541337" cy="720725"/>
          </a:xfrm>
          <a:solidFill>
            <a:schemeClr val="tx1"/>
          </a:solidFill>
        </p:grpSpPr>
        <p:sp>
          <p:nvSpPr>
            <p:cNvPr id="288" name="chenying0907 873">
              <a:extLst>
                <a:ext uri="{FF2B5EF4-FFF2-40B4-BE49-F238E27FC236}">
                  <a16:creationId xmlns:a16="http://schemas.microsoft.com/office/drawing/2014/main" id="{D4CD4EC4-2A43-40A9-880A-85CD1DDE5728}"/>
                </a:ext>
              </a:extLst>
            </p:cNvPr>
            <p:cNvSpPr>
              <a:spLocks/>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89" name="chenying0907 874">
              <a:extLst>
                <a:ext uri="{FF2B5EF4-FFF2-40B4-BE49-F238E27FC236}">
                  <a16:creationId xmlns:a16="http://schemas.microsoft.com/office/drawing/2014/main" id="{7CDC7215-25BE-44ED-A33E-0BA309C914F5}"/>
                </a:ext>
              </a:extLst>
            </p:cNvPr>
            <p:cNvSpPr>
              <a:spLocks/>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0" name="chenying0907 875">
              <a:extLst>
                <a:ext uri="{FF2B5EF4-FFF2-40B4-BE49-F238E27FC236}">
                  <a16:creationId xmlns:a16="http://schemas.microsoft.com/office/drawing/2014/main" id="{B70C3C6C-5A42-4C77-98CB-B395F098CE41}"/>
                </a:ext>
              </a:extLst>
            </p:cNvPr>
            <p:cNvSpPr>
              <a:spLocks/>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1" name="chenying0907 876">
              <a:extLst>
                <a:ext uri="{FF2B5EF4-FFF2-40B4-BE49-F238E27FC236}">
                  <a16:creationId xmlns:a16="http://schemas.microsoft.com/office/drawing/2014/main" id="{5EBA7BDB-C582-49E6-B6A6-5B3AB376612A}"/>
                </a:ext>
              </a:extLst>
            </p:cNvPr>
            <p:cNvSpPr>
              <a:spLocks/>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2" name="chenying0907 877">
              <a:extLst>
                <a:ext uri="{FF2B5EF4-FFF2-40B4-BE49-F238E27FC236}">
                  <a16:creationId xmlns:a16="http://schemas.microsoft.com/office/drawing/2014/main" id="{47BB3881-ABCF-4C00-ACE6-46EE6946F3EF}"/>
                </a:ext>
              </a:extLst>
            </p:cNvPr>
            <p:cNvSpPr>
              <a:spLocks/>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3" name="chenying0907 878">
              <a:extLst>
                <a:ext uri="{FF2B5EF4-FFF2-40B4-BE49-F238E27FC236}">
                  <a16:creationId xmlns:a16="http://schemas.microsoft.com/office/drawing/2014/main" id="{D2BBFEAC-5F42-4867-AE72-E94597818C5C}"/>
                </a:ext>
              </a:extLst>
            </p:cNvPr>
            <p:cNvSpPr>
              <a:spLocks/>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4" name="chenying0907 879">
              <a:extLst>
                <a:ext uri="{FF2B5EF4-FFF2-40B4-BE49-F238E27FC236}">
                  <a16:creationId xmlns:a16="http://schemas.microsoft.com/office/drawing/2014/main" id="{E92CAD80-FBC1-48AF-8A92-96DAF5EF0CA0}"/>
                </a:ext>
              </a:extLst>
            </p:cNvPr>
            <p:cNvSpPr>
              <a:spLocks/>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5" name="chenying0907 880">
              <a:extLst>
                <a:ext uri="{FF2B5EF4-FFF2-40B4-BE49-F238E27FC236}">
                  <a16:creationId xmlns:a16="http://schemas.microsoft.com/office/drawing/2014/main" id="{D1050803-1159-4DC1-83A4-A1052B86F897}"/>
                </a:ext>
              </a:extLst>
            </p:cNvPr>
            <p:cNvSpPr>
              <a:spLocks/>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6" name="chenying0907 881">
              <a:extLst>
                <a:ext uri="{FF2B5EF4-FFF2-40B4-BE49-F238E27FC236}">
                  <a16:creationId xmlns:a16="http://schemas.microsoft.com/office/drawing/2014/main" id="{4BB4385B-E0CC-472C-8BFC-50014830D361}"/>
                </a:ext>
              </a:extLst>
            </p:cNvPr>
            <p:cNvSpPr>
              <a:spLocks/>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7" name="chenying0907 882">
              <a:extLst>
                <a:ext uri="{FF2B5EF4-FFF2-40B4-BE49-F238E27FC236}">
                  <a16:creationId xmlns:a16="http://schemas.microsoft.com/office/drawing/2014/main" id="{BCE3816F-81DB-4B54-A9D3-15850D225C37}"/>
                </a:ext>
              </a:extLst>
            </p:cNvPr>
            <p:cNvSpPr>
              <a:spLocks/>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8" name="chenying0907 883">
              <a:extLst>
                <a:ext uri="{FF2B5EF4-FFF2-40B4-BE49-F238E27FC236}">
                  <a16:creationId xmlns:a16="http://schemas.microsoft.com/office/drawing/2014/main" id="{EEB0A75B-F0FF-4E49-B60F-05EB433C1754}"/>
                </a:ext>
              </a:extLst>
            </p:cNvPr>
            <p:cNvSpPr>
              <a:spLocks/>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299" name="chenying0907 884">
              <a:extLst>
                <a:ext uri="{FF2B5EF4-FFF2-40B4-BE49-F238E27FC236}">
                  <a16:creationId xmlns:a16="http://schemas.microsoft.com/office/drawing/2014/main" id="{58D19DD1-0431-4CB7-8E8C-46C60F5679FB}"/>
                </a:ext>
              </a:extLst>
            </p:cNvPr>
            <p:cNvSpPr>
              <a:spLocks/>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0" name="chenying0907 885">
              <a:extLst>
                <a:ext uri="{FF2B5EF4-FFF2-40B4-BE49-F238E27FC236}">
                  <a16:creationId xmlns:a16="http://schemas.microsoft.com/office/drawing/2014/main" id="{AE7591BC-12FC-4892-B5E7-73AD38862948}"/>
                </a:ext>
              </a:extLst>
            </p:cNvPr>
            <p:cNvSpPr>
              <a:spLocks/>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1" name="chenying0907 886">
              <a:extLst>
                <a:ext uri="{FF2B5EF4-FFF2-40B4-BE49-F238E27FC236}">
                  <a16:creationId xmlns:a16="http://schemas.microsoft.com/office/drawing/2014/main" id="{04975D83-8500-4056-ADE2-CB4F51C05E3C}"/>
                </a:ext>
              </a:extLst>
            </p:cNvPr>
            <p:cNvSpPr>
              <a:spLocks/>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2" name="chenying0907 887">
              <a:extLst>
                <a:ext uri="{FF2B5EF4-FFF2-40B4-BE49-F238E27FC236}">
                  <a16:creationId xmlns:a16="http://schemas.microsoft.com/office/drawing/2014/main" id="{FCF0FCEB-CE09-4534-8FC4-992927A220F3}"/>
                </a:ext>
              </a:extLst>
            </p:cNvPr>
            <p:cNvSpPr>
              <a:spLocks/>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3" name="chenying0907 888">
              <a:extLst>
                <a:ext uri="{FF2B5EF4-FFF2-40B4-BE49-F238E27FC236}">
                  <a16:creationId xmlns:a16="http://schemas.microsoft.com/office/drawing/2014/main" id="{61A058CD-9529-482F-8177-E1068DFD5019}"/>
                </a:ext>
              </a:extLst>
            </p:cNvPr>
            <p:cNvSpPr>
              <a:spLocks/>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4" name="chenying0907 889">
              <a:extLst>
                <a:ext uri="{FF2B5EF4-FFF2-40B4-BE49-F238E27FC236}">
                  <a16:creationId xmlns:a16="http://schemas.microsoft.com/office/drawing/2014/main" id="{CC078F88-08DF-4885-B3E0-9520A143D501}"/>
                </a:ext>
              </a:extLst>
            </p:cNvPr>
            <p:cNvSpPr>
              <a:spLocks/>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5" name="chenying0907 890">
              <a:extLst>
                <a:ext uri="{FF2B5EF4-FFF2-40B4-BE49-F238E27FC236}">
                  <a16:creationId xmlns:a16="http://schemas.microsoft.com/office/drawing/2014/main" id="{68F8800F-7F07-4536-8233-82CA2ADB2C7E}"/>
                </a:ext>
              </a:extLst>
            </p:cNvPr>
            <p:cNvSpPr>
              <a:spLocks/>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6" name="chenying0907 891">
              <a:extLst>
                <a:ext uri="{FF2B5EF4-FFF2-40B4-BE49-F238E27FC236}">
                  <a16:creationId xmlns:a16="http://schemas.microsoft.com/office/drawing/2014/main" id="{9F4E2326-BCCE-45AF-B8F8-D04C3C193EBC}"/>
                </a:ext>
              </a:extLst>
            </p:cNvPr>
            <p:cNvSpPr>
              <a:spLocks/>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7" name="chenying0907 892">
              <a:extLst>
                <a:ext uri="{FF2B5EF4-FFF2-40B4-BE49-F238E27FC236}">
                  <a16:creationId xmlns:a16="http://schemas.microsoft.com/office/drawing/2014/main" id="{6CDD383F-B0D8-4612-AF20-4EA9FD2CA231}"/>
                </a:ext>
              </a:extLst>
            </p:cNvPr>
            <p:cNvSpPr>
              <a:spLocks/>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8" name="chenying0907 893">
              <a:extLst>
                <a:ext uri="{FF2B5EF4-FFF2-40B4-BE49-F238E27FC236}">
                  <a16:creationId xmlns:a16="http://schemas.microsoft.com/office/drawing/2014/main" id="{C9A02338-69B6-43BD-BC8D-F71134390F31}"/>
                </a:ext>
              </a:extLst>
            </p:cNvPr>
            <p:cNvSpPr>
              <a:spLocks/>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09" name="chenying0907 894">
              <a:extLst>
                <a:ext uri="{FF2B5EF4-FFF2-40B4-BE49-F238E27FC236}">
                  <a16:creationId xmlns:a16="http://schemas.microsoft.com/office/drawing/2014/main" id="{11EB8D21-95D7-4156-AF0A-954048FA2D27}"/>
                </a:ext>
              </a:extLst>
            </p:cNvPr>
            <p:cNvSpPr>
              <a:spLocks/>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0" name="chenying0907 895">
              <a:extLst>
                <a:ext uri="{FF2B5EF4-FFF2-40B4-BE49-F238E27FC236}">
                  <a16:creationId xmlns:a16="http://schemas.microsoft.com/office/drawing/2014/main" id="{7C794EBE-B960-430E-BC35-B00AA1D86E9B}"/>
                </a:ext>
              </a:extLst>
            </p:cNvPr>
            <p:cNvSpPr>
              <a:spLocks/>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1" name="chenying0907 896">
              <a:extLst>
                <a:ext uri="{FF2B5EF4-FFF2-40B4-BE49-F238E27FC236}">
                  <a16:creationId xmlns:a16="http://schemas.microsoft.com/office/drawing/2014/main" id="{5D92FFB7-F7A1-4D03-AC2F-DA50001DD874}"/>
                </a:ext>
              </a:extLst>
            </p:cNvPr>
            <p:cNvSpPr>
              <a:spLocks/>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2" name="chenying0907 897">
              <a:extLst>
                <a:ext uri="{FF2B5EF4-FFF2-40B4-BE49-F238E27FC236}">
                  <a16:creationId xmlns:a16="http://schemas.microsoft.com/office/drawing/2014/main" id="{2EB19A21-9DF9-4BA9-81DC-A8FDC67CB2FB}"/>
                </a:ext>
              </a:extLst>
            </p:cNvPr>
            <p:cNvSpPr>
              <a:spLocks/>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3" name="chenying0907 898">
              <a:extLst>
                <a:ext uri="{FF2B5EF4-FFF2-40B4-BE49-F238E27FC236}">
                  <a16:creationId xmlns:a16="http://schemas.microsoft.com/office/drawing/2014/main" id="{8BBAEA67-D133-4395-8327-7A239B72877E}"/>
                </a:ext>
              </a:extLst>
            </p:cNvPr>
            <p:cNvSpPr>
              <a:spLocks/>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4" name="chenying0907 899">
              <a:extLst>
                <a:ext uri="{FF2B5EF4-FFF2-40B4-BE49-F238E27FC236}">
                  <a16:creationId xmlns:a16="http://schemas.microsoft.com/office/drawing/2014/main" id="{D643483E-E5A8-40A3-BE55-68440C13D285}"/>
                </a:ext>
              </a:extLst>
            </p:cNvPr>
            <p:cNvSpPr>
              <a:spLocks/>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5" name="chenying0907 900">
              <a:extLst>
                <a:ext uri="{FF2B5EF4-FFF2-40B4-BE49-F238E27FC236}">
                  <a16:creationId xmlns:a16="http://schemas.microsoft.com/office/drawing/2014/main" id="{C723C964-25AF-4D72-8DDE-7BE42ADD1134}"/>
                </a:ext>
              </a:extLst>
            </p:cNvPr>
            <p:cNvSpPr>
              <a:spLocks/>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6" name="chenying0907 901">
              <a:extLst>
                <a:ext uri="{FF2B5EF4-FFF2-40B4-BE49-F238E27FC236}">
                  <a16:creationId xmlns:a16="http://schemas.microsoft.com/office/drawing/2014/main" id="{B99FF642-80EF-498C-B651-963F920086AB}"/>
                </a:ext>
              </a:extLst>
            </p:cNvPr>
            <p:cNvSpPr>
              <a:spLocks/>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7" name="chenying0907 902">
              <a:extLst>
                <a:ext uri="{FF2B5EF4-FFF2-40B4-BE49-F238E27FC236}">
                  <a16:creationId xmlns:a16="http://schemas.microsoft.com/office/drawing/2014/main" id="{906A5B3A-FFD1-4852-BCD4-DD2DD1CB020B}"/>
                </a:ext>
              </a:extLst>
            </p:cNvPr>
            <p:cNvSpPr>
              <a:spLocks/>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8" name="chenying0907 903">
              <a:extLst>
                <a:ext uri="{FF2B5EF4-FFF2-40B4-BE49-F238E27FC236}">
                  <a16:creationId xmlns:a16="http://schemas.microsoft.com/office/drawing/2014/main" id="{3A34EDF4-D6EC-4DB1-B96C-4E9C28470FEE}"/>
                </a:ext>
              </a:extLst>
            </p:cNvPr>
            <p:cNvSpPr>
              <a:spLocks/>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19" name="chenying0907 904">
              <a:extLst>
                <a:ext uri="{FF2B5EF4-FFF2-40B4-BE49-F238E27FC236}">
                  <a16:creationId xmlns:a16="http://schemas.microsoft.com/office/drawing/2014/main" id="{9588C18F-DB8A-40E9-864C-3C39E4AC0E9F}"/>
                </a:ext>
              </a:extLst>
            </p:cNvPr>
            <p:cNvSpPr>
              <a:spLocks/>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0" name="chenying0907 905">
              <a:extLst>
                <a:ext uri="{FF2B5EF4-FFF2-40B4-BE49-F238E27FC236}">
                  <a16:creationId xmlns:a16="http://schemas.microsoft.com/office/drawing/2014/main" id="{32C33AC5-689E-4D56-8801-F2C195389D09}"/>
                </a:ext>
              </a:extLst>
            </p:cNvPr>
            <p:cNvSpPr>
              <a:spLocks/>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1" name="chenying0907 906">
              <a:extLst>
                <a:ext uri="{FF2B5EF4-FFF2-40B4-BE49-F238E27FC236}">
                  <a16:creationId xmlns:a16="http://schemas.microsoft.com/office/drawing/2014/main" id="{2C7D5810-3C6D-47B9-960B-70794872AA79}"/>
                </a:ext>
              </a:extLst>
            </p:cNvPr>
            <p:cNvSpPr>
              <a:spLocks/>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2" name="chenying0907 907">
              <a:extLst>
                <a:ext uri="{FF2B5EF4-FFF2-40B4-BE49-F238E27FC236}">
                  <a16:creationId xmlns:a16="http://schemas.microsoft.com/office/drawing/2014/main" id="{36B54F45-BFA8-4583-BA85-EC728FC823A6}"/>
                </a:ext>
              </a:extLst>
            </p:cNvPr>
            <p:cNvSpPr>
              <a:spLocks/>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3" name="chenying0907 908">
              <a:extLst>
                <a:ext uri="{FF2B5EF4-FFF2-40B4-BE49-F238E27FC236}">
                  <a16:creationId xmlns:a16="http://schemas.microsoft.com/office/drawing/2014/main" id="{C4C8E424-29DF-4916-B7EA-258098609B88}"/>
                </a:ext>
              </a:extLst>
            </p:cNvPr>
            <p:cNvSpPr>
              <a:spLocks/>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4" name="chenying0907 909">
              <a:extLst>
                <a:ext uri="{FF2B5EF4-FFF2-40B4-BE49-F238E27FC236}">
                  <a16:creationId xmlns:a16="http://schemas.microsoft.com/office/drawing/2014/main" id="{D0401CA0-3011-4348-BA44-E5410260CB29}"/>
                </a:ext>
              </a:extLst>
            </p:cNvPr>
            <p:cNvSpPr>
              <a:spLocks/>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5" name="chenying0907 910">
              <a:extLst>
                <a:ext uri="{FF2B5EF4-FFF2-40B4-BE49-F238E27FC236}">
                  <a16:creationId xmlns:a16="http://schemas.microsoft.com/office/drawing/2014/main" id="{D03EDE95-CCE1-43BE-947D-F52A1C281A47}"/>
                </a:ext>
              </a:extLst>
            </p:cNvPr>
            <p:cNvSpPr>
              <a:spLocks/>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6" name="chenying0907 911">
              <a:extLst>
                <a:ext uri="{FF2B5EF4-FFF2-40B4-BE49-F238E27FC236}">
                  <a16:creationId xmlns:a16="http://schemas.microsoft.com/office/drawing/2014/main" id="{C9D13349-843D-4DC3-8FAE-8BD1BE13B16A}"/>
                </a:ext>
              </a:extLst>
            </p:cNvPr>
            <p:cNvSpPr>
              <a:spLocks/>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7" name="chenying0907 912">
              <a:extLst>
                <a:ext uri="{FF2B5EF4-FFF2-40B4-BE49-F238E27FC236}">
                  <a16:creationId xmlns:a16="http://schemas.microsoft.com/office/drawing/2014/main" id="{391B1F3D-BFA3-4795-8619-A108759FA76B}"/>
                </a:ext>
              </a:extLst>
            </p:cNvPr>
            <p:cNvSpPr>
              <a:spLocks/>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8" name="chenying0907 913">
              <a:extLst>
                <a:ext uri="{FF2B5EF4-FFF2-40B4-BE49-F238E27FC236}">
                  <a16:creationId xmlns:a16="http://schemas.microsoft.com/office/drawing/2014/main" id="{AC2C0A9A-11A5-47B1-901B-68E3C0232A0F}"/>
                </a:ext>
              </a:extLst>
            </p:cNvPr>
            <p:cNvSpPr>
              <a:spLocks/>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29" name="chenying0907 914">
              <a:extLst>
                <a:ext uri="{FF2B5EF4-FFF2-40B4-BE49-F238E27FC236}">
                  <a16:creationId xmlns:a16="http://schemas.microsoft.com/office/drawing/2014/main" id="{75FAC1FF-03F8-4260-B9A7-26A4FC37FE69}"/>
                </a:ext>
              </a:extLst>
            </p:cNvPr>
            <p:cNvSpPr>
              <a:spLocks/>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0" name="chenying0907 915">
              <a:extLst>
                <a:ext uri="{FF2B5EF4-FFF2-40B4-BE49-F238E27FC236}">
                  <a16:creationId xmlns:a16="http://schemas.microsoft.com/office/drawing/2014/main" id="{E0DB3A3C-BDE6-4DFF-96AA-774C221BE3EC}"/>
                </a:ext>
              </a:extLst>
            </p:cNvPr>
            <p:cNvSpPr>
              <a:spLocks/>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1" name="chenying0907 916">
              <a:extLst>
                <a:ext uri="{FF2B5EF4-FFF2-40B4-BE49-F238E27FC236}">
                  <a16:creationId xmlns:a16="http://schemas.microsoft.com/office/drawing/2014/main" id="{FD5D1D29-7B8F-4E20-ABEA-9D9FB9B27E0E}"/>
                </a:ext>
              </a:extLst>
            </p:cNvPr>
            <p:cNvSpPr>
              <a:spLocks/>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2" name="chenying0907 917">
              <a:extLst>
                <a:ext uri="{FF2B5EF4-FFF2-40B4-BE49-F238E27FC236}">
                  <a16:creationId xmlns:a16="http://schemas.microsoft.com/office/drawing/2014/main" id="{07002E77-DE34-402A-8F7C-0E41D64211D9}"/>
                </a:ext>
              </a:extLst>
            </p:cNvPr>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3" name="chenying0907 918">
              <a:extLst>
                <a:ext uri="{FF2B5EF4-FFF2-40B4-BE49-F238E27FC236}">
                  <a16:creationId xmlns:a16="http://schemas.microsoft.com/office/drawing/2014/main" id="{7BC07630-A8E8-4175-8184-AE7265E8889F}"/>
                </a:ext>
              </a:extLst>
            </p:cNvPr>
            <p:cNvSpPr>
              <a:spLocks/>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4" name="chenying0907 919">
              <a:extLst>
                <a:ext uri="{FF2B5EF4-FFF2-40B4-BE49-F238E27FC236}">
                  <a16:creationId xmlns:a16="http://schemas.microsoft.com/office/drawing/2014/main" id="{B290D54E-BE36-4CAF-B1B8-A2FE19EF7B76}"/>
                </a:ext>
              </a:extLst>
            </p:cNvPr>
            <p:cNvSpPr>
              <a:spLocks/>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5" name="chenying0907 920">
              <a:extLst>
                <a:ext uri="{FF2B5EF4-FFF2-40B4-BE49-F238E27FC236}">
                  <a16:creationId xmlns:a16="http://schemas.microsoft.com/office/drawing/2014/main" id="{B4877EF1-C96F-4764-85E8-0E660C14B70C}"/>
                </a:ext>
              </a:extLst>
            </p:cNvPr>
            <p:cNvSpPr>
              <a:spLocks/>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6" name="chenying0907 921">
              <a:extLst>
                <a:ext uri="{FF2B5EF4-FFF2-40B4-BE49-F238E27FC236}">
                  <a16:creationId xmlns:a16="http://schemas.microsoft.com/office/drawing/2014/main" id="{CFB14FA7-49EE-4106-AB62-57F940A5F00C}"/>
                </a:ext>
              </a:extLst>
            </p:cNvPr>
            <p:cNvSpPr>
              <a:spLocks/>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7" name="chenying0907 922">
              <a:extLst>
                <a:ext uri="{FF2B5EF4-FFF2-40B4-BE49-F238E27FC236}">
                  <a16:creationId xmlns:a16="http://schemas.microsoft.com/office/drawing/2014/main" id="{AC498BB8-D504-4926-9E27-9F2318BF9C6A}"/>
                </a:ext>
              </a:extLst>
            </p:cNvPr>
            <p:cNvSpPr>
              <a:spLocks/>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38" name="chenying0907 923">
              <a:extLst>
                <a:ext uri="{FF2B5EF4-FFF2-40B4-BE49-F238E27FC236}">
                  <a16:creationId xmlns:a16="http://schemas.microsoft.com/office/drawing/2014/main" id="{7B0D718F-A42C-4F2C-9C39-A4001E16DC9E}"/>
                </a:ext>
              </a:extLst>
            </p:cNvPr>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grpSp>
      <p:grpSp>
        <p:nvGrpSpPr>
          <p:cNvPr id="339" name="PA_chenying0907 4">
            <a:extLst>
              <a:ext uri="{FF2B5EF4-FFF2-40B4-BE49-F238E27FC236}">
                <a16:creationId xmlns:a16="http://schemas.microsoft.com/office/drawing/2014/main" id="{90EDF788-A288-44F5-89F7-42DC430DE299}"/>
              </a:ext>
            </a:extLst>
          </p:cNvPr>
          <p:cNvGrpSpPr/>
          <p:nvPr>
            <p:custDataLst>
              <p:tags r:id="rId6"/>
            </p:custDataLst>
          </p:nvPr>
        </p:nvGrpSpPr>
        <p:grpSpPr>
          <a:xfrm>
            <a:off x="5369245" y="870278"/>
            <a:ext cx="1032347" cy="1213092"/>
            <a:chOff x="3213101" y="3067051"/>
            <a:chExt cx="541337" cy="720725"/>
          </a:xfrm>
          <a:solidFill>
            <a:schemeClr val="tx1"/>
          </a:solidFill>
        </p:grpSpPr>
        <p:sp>
          <p:nvSpPr>
            <p:cNvPr id="340" name="chenying0907 873">
              <a:extLst>
                <a:ext uri="{FF2B5EF4-FFF2-40B4-BE49-F238E27FC236}">
                  <a16:creationId xmlns:a16="http://schemas.microsoft.com/office/drawing/2014/main" id="{18674E72-B98F-4572-9066-5E1E40403365}"/>
                </a:ext>
              </a:extLst>
            </p:cNvPr>
            <p:cNvSpPr>
              <a:spLocks/>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1" name="chenying0907 874">
              <a:extLst>
                <a:ext uri="{FF2B5EF4-FFF2-40B4-BE49-F238E27FC236}">
                  <a16:creationId xmlns:a16="http://schemas.microsoft.com/office/drawing/2014/main" id="{B4DB5FAA-52E1-4B42-93E6-C0E89A64E25F}"/>
                </a:ext>
              </a:extLst>
            </p:cNvPr>
            <p:cNvSpPr>
              <a:spLocks/>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2" name="chenying0907 875">
              <a:extLst>
                <a:ext uri="{FF2B5EF4-FFF2-40B4-BE49-F238E27FC236}">
                  <a16:creationId xmlns:a16="http://schemas.microsoft.com/office/drawing/2014/main" id="{3F32C71F-23A1-4734-8E79-4DC123E68A9E}"/>
                </a:ext>
              </a:extLst>
            </p:cNvPr>
            <p:cNvSpPr>
              <a:spLocks/>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3" name="chenying0907 876">
              <a:extLst>
                <a:ext uri="{FF2B5EF4-FFF2-40B4-BE49-F238E27FC236}">
                  <a16:creationId xmlns:a16="http://schemas.microsoft.com/office/drawing/2014/main" id="{50A16DC3-9A12-4FBB-BB0D-4FA0667CFF5C}"/>
                </a:ext>
              </a:extLst>
            </p:cNvPr>
            <p:cNvSpPr>
              <a:spLocks/>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4" name="chenying0907 877">
              <a:extLst>
                <a:ext uri="{FF2B5EF4-FFF2-40B4-BE49-F238E27FC236}">
                  <a16:creationId xmlns:a16="http://schemas.microsoft.com/office/drawing/2014/main" id="{348CA384-6250-4F5A-8D16-342DFB0CD90D}"/>
                </a:ext>
              </a:extLst>
            </p:cNvPr>
            <p:cNvSpPr>
              <a:spLocks/>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5" name="chenying0907 878">
              <a:extLst>
                <a:ext uri="{FF2B5EF4-FFF2-40B4-BE49-F238E27FC236}">
                  <a16:creationId xmlns:a16="http://schemas.microsoft.com/office/drawing/2014/main" id="{05130EAD-C582-43C6-B7D9-D597EB2FED50}"/>
                </a:ext>
              </a:extLst>
            </p:cNvPr>
            <p:cNvSpPr>
              <a:spLocks/>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6" name="chenying0907 879">
              <a:extLst>
                <a:ext uri="{FF2B5EF4-FFF2-40B4-BE49-F238E27FC236}">
                  <a16:creationId xmlns:a16="http://schemas.microsoft.com/office/drawing/2014/main" id="{D094E7CE-EAD5-433D-825B-218E2356E24C}"/>
                </a:ext>
              </a:extLst>
            </p:cNvPr>
            <p:cNvSpPr>
              <a:spLocks/>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7" name="chenying0907 880">
              <a:extLst>
                <a:ext uri="{FF2B5EF4-FFF2-40B4-BE49-F238E27FC236}">
                  <a16:creationId xmlns:a16="http://schemas.microsoft.com/office/drawing/2014/main" id="{25FE5340-2B88-441B-8AAF-2CAE9AC320CB}"/>
                </a:ext>
              </a:extLst>
            </p:cNvPr>
            <p:cNvSpPr>
              <a:spLocks/>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8" name="chenying0907 881">
              <a:extLst>
                <a:ext uri="{FF2B5EF4-FFF2-40B4-BE49-F238E27FC236}">
                  <a16:creationId xmlns:a16="http://schemas.microsoft.com/office/drawing/2014/main" id="{554754A4-C608-4808-844D-72B84E86341F}"/>
                </a:ext>
              </a:extLst>
            </p:cNvPr>
            <p:cNvSpPr>
              <a:spLocks/>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49" name="chenying0907 882">
              <a:extLst>
                <a:ext uri="{FF2B5EF4-FFF2-40B4-BE49-F238E27FC236}">
                  <a16:creationId xmlns:a16="http://schemas.microsoft.com/office/drawing/2014/main" id="{114823AE-DE32-45C7-80FE-F1B49102CBE5}"/>
                </a:ext>
              </a:extLst>
            </p:cNvPr>
            <p:cNvSpPr>
              <a:spLocks/>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0" name="chenying0907 883">
              <a:extLst>
                <a:ext uri="{FF2B5EF4-FFF2-40B4-BE49-F238E27FC236}">
                  <a16:creationId xmlns:a16="http://schemas.microsoft.com/office/drawing/2014/main" id="{C50391FC-5F09-4505-BFC2-EEBBA520E591}"/>
                </a:ext>
              </a:extLst>
            </p:cNvPr>
            <p:cNvSpPr>
              <a:spLocks/>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1" name="chenying0907 884">
              <a:extLst>
                <a:ext uri="{FF2B5EF4-FFF2-40B4-BE49-F238E27FC236}">
                  <a16:creationId xmlns:a16="http://schemas.microsoft.com/office/drawing/2014/main" id="{D8DC3B17-FF8A-4750-872A-C6F8D066C8D9}"/>
                </a:ext>
              </a:extLst>
            </p:cNvPr>
            <p:cNvSpPr>
              <a:spLocks/>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2" name="chenying0907 885">
              <a:extLst>
                <a:ext uri="{FF2B5EF4-FFF2-40B4-BE49-F238E27FC236}">
                  <a16:creationId xmlns:a16="http://schemas.microsoft.com/office/drawing/2014/main" id="{2332849A-5D46-4433-AD47-3CF2E1B14553}"/>
                </a:ext>
              </a:extLst>
            </p:cNvPr>
            <p:cNvSpPr>
              <a:spLocks/>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3" name="chenying0907 886">
              <a:extLst>
                <a:ext uri="{FF2B5EF4-FFF2-40B4-BE49-F238E27FC236}">
                  <a16:creationId xmlns:a16="http://schemas.microsoft.com/office/drawing/2014/main" id="{5ACD80E5-0E9B-44DF-9796-20F6C0FDCD45}"/>
                </a:ext>
              </a:extLst>
            </p:cNvPr>
            <p:cNvSpPr>
              <a:spLocks/>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4" name="chenying0907 887">
              <a:extLst>
                <a:ext uri="{FF2B5EF4-FFF2-40B4-BE49-F238E27FC236}">
                  <a16:creationId xmlns:a16="http://schemas.microsoft.com/office/drawing/2014/main" id="{2F7FFF9F-24E3-493B-A7CA-1155A40251F4}"/>
                </a:ext>
              </a:extLst>
            </p:cNvPr>
            <p:cNvSpPr>
              <a:spLocks/>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5" name="chenying0907 888">
              <a:extLst>
                <a:ext uri="{FF2B5EF4-FFF2-40B4-BE49-F238E27FC236}">
                  <a16:creationId xmlns:a16="http://schemas.microsoft.com/office/drawing/2014/main" id="{157F659C-DB74-4A89-925B-3F989533379F}"/>
                </a:ext>
              </a:extLst>
            </p:cNvPr>
            <p:cNvSpPr>
              <a:spLocks/>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6" name="chenying0907 889">
              <a:extLst>
                <a:ext uri="{FF2B5EF4-FFF2-40B4-BE49-F238E27FC236}">
                  <a16:creationId xmlns:a16="http://schemas.microsoft.com/office/drawing/2014/main" id="{82905DB7-7850-4E63-A1A0-11ADEF872169}"/>
                </a:ext>
              </a:extLst>
            </p:cNvPr>
            <p:cNvSpPr>
              <a:spLocks/>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7" name="chenying0907 890">
              <a:extLst>
                <a:ext uri="{FF2B5EF4-FFF2-40B4-BE49-F238E27FC236}">
                  <a16:creationId xmlns:a16="http://schemas.microsoft.com/office/drawing/2014/main" id="{C15D0A28-0C06-4106-A45E-08DFBB868DC9}"/>
                </a:ext>
              </a:extLst>
            </p:cNvPr>
            <p:cNvSpPr>
              <a:spLocks/>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8" name="chenying0907 891">
              <a:extLst>
                <a:ext uri="{FF2B5EF4-FFF2-40B4-BE49-F238E27FC236}">
                  <a16:creationId xmlns:a16="http://schemas.microsoft.com/office/drawing/2014/main" id="{DA7C1534-AC15-487C-9276-C3E933C04732}"/>
                </a:ext>
              </a:extLst>
            </p:cNvPr>
            <p:cNvSpPr>
              <a:spLocks/>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59" name="chenying0907 892">
              <a:extLst>
                <a:ext uri="{FF2B5EF4-FFF2-40B4-BE49-F238E27FC236}">
                  <a16:creationId xmlns:a16="http://schemas.microsoft.com/office/drawing/2014/main" id="{7336A316-7BBA-4254-944A-168FB83E26B7}"/>
                </a:ext>
              </a:extLst>
            </p:cNvPr>
            <p:cNvSpPr>
              <a:spLocks/>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0" name="chenying0907 893">
              <a:extLst>
                <a:ext uri="{FF2B5EF4-FFF2-40B4-BE49-F238E27FC236}">
                  <a16:creationId xmlns:a16="http://schemas.microsoft.com/office/drawing/2014/main" id="{2E27C0E0-6DBF-4087-B3E9-6E2E699F9A11}"/>
                </a:ext>
              </a:extLst>
            </p:cNvPr>
            <p:cNvSpPr>
              <a:spLocks/>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1" name="chenying0907 894">
              <a:extLst>
                <a:ext uri="{FF2B5EF4-FFF2-40B4-BE49-F238E27FC236}">
                  <a16:creationId xmlns:a16="http://schemas.microsoft.com/office/drawing/2014/main" id="{17E396E4-424A-4C84-A6BE-8A16A7ED2704}"/>
                </a:ext>
              </a:extLst>
            </p:cNvPr>
            <p:cNvSpPr>
              <a:spLocks/>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2" name="chenying0907 895">
              <a:extLst>
                <a:ext uri="{FF2B5EF4-FFF2-40B4-BE49-F238E27FC236}">
                  <a16:creationId xmlns:a16="http://schemas.microsoft.com/office/drawing/2014/main" id="{AFF64CFC-55F5-4657-B4B3-0466FF8F57DA}"/>
                </a:ext>
              </a:extLst>
            </p:cNvPr>
            <p:cNvSpPr>
              <a:spLocks/>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3" name="chenying0907 896">
              <a:extLst>
                <a:ext uri="{FF2B5EF4-FFF2-40B4-BE49-F238E27FC236}">
                  <a16:creationId xmlns:a16="http://schemas.microsoft.com/office/drawing/2014/main" id="{4661F8CC-F92E-4F0A-B0B9-98CF00A3BE5A}"/>
                </a:ext>
              </a:extLst>
            </p:cNvPr>
            <p:cNvSpPr>
              <a:spLocks/>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4" name="chenying0907 897">
              <a:extLst>
                <a:ext uri="{FF2B5EF4-FFF2-40B4-BE49-F238E27FC236}">
                  <a16:creationId xmlns:a16="http://schemas.microsoft.com/office/drawing/2014/main" id="{33353B00-57FE-4B1F-A586-EE89DA9A48CB}"/>
                </a:ext>
              </a:extLst>
            </p:cNvPr>
            <p:cNvSpPr>
              <a:spLocks/>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5" name="chenying0907 898">
              <a:extLst>
                <a:ext uri="{FF2B5EF4-FFF2-40B4-BE49-F238E27FC236}">
                  <a16:creationId xmlns:a16="http://schemas.microsoft.com/office/drawing/2014/main" id="{F847BC9F-C9CC-4F9D-BDBE-C12025F1134D}"/>
                </a:ext>
              </a:extLst>
            </p:cNvPr>
            <p:cNvSpPr>
              <a:spLocks/>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6" name="chenying0907 899">
              <a:extLst>
                <a:ext uri="{FF2B5EF4-FFF2-40B4-BE49-F238E27FC236}">
                  <a16:creationId xmlns:a16="http://schemas.microsoft.com/office/drawing/2014/main" id="{2236DE7A-5496-4B5A-83E8-E84FD9F59630}"/>
                </a:ext>
              </a:extLst>
            </p:cNvPr>
            <p:cNvSpPr>
              <a:spLocks/>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7" name="chenying0907 900">
              <a:extLst>
                <a:ext uri="{FF2B5EF4-FFF2-40B4-BE49-F238E27FC236}">
                  <a16:creationId xmlns:a16="http://schemas.microsoft.com/office/drawing/2014/main" id="{2A189130-19E5-4F05-8A4C-E5E14A7B2AE7}"/>
                </a:ext>
              </a:extLst>
            </p:cNvPr>
            <p:cNvSpPr>
              <a:spLocks/>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8" name="chenying0907 901">
              <a:extLst>
                <a:ext uri="{FF2B5EF4-FFF2-40B4-BE49-F238E27FC236}">
                  <a16:creationId xmlns:a16="http://schemas.microsoft.com/office/drawing/2014/main" id="{A2A4EBF2-610B-4E33-88C8-C2CD0A9976AF}"/>
                </a:ext>
              </a:extLst>
            </p:cNvPr>
            <p:cNvSpPr>
              <a:spLocks/>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69" name="chenying0907 902">
              <a:extLst>
                <a:ext uri="{FF2B5EF4-FFF2-40B4-BE49-F238E27FC236}">
                  <a16:creationId xmlns:a16="http://schemas.microsoft.com/office/drawing/2014/main" id="{CD138970-B6C4-44CC-98F4-D477F3D5917D}"/>
                </a:ext>
              </a:extLst>
            </p:cNvPr>
            <p:cNvSpPr>
              <a:spLocks/>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0" name="chenying0907 903">
              <a:extLst>
                <a:ext uri="{FF2B5EF4-FFF2-40B4-BE49-F238E27FC236}">
                  <a16:creationId xmlns:a16="http://schemas.microsoft.com/office/drawing/2014/main" id="{01F488BB-79B7-48F9-81ED-70DB0D86180C}"/>
                </a:ext>
              </a:extLst>
            </p:cNvPr>
            <p:cNvSpPr>
              <a:spLocks/>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1" name="chenying0907 904">
              <a:extLst>
                <a:ext uri="{FF2B5EF4-FFF2-40B4-BE49-F238E27FC236}">
                  <a16:creationId xmlns:a16="http://schemas.microsoft.com/office/drawing/2014/main" id="{37243C11-DF78-43DC-AE15-6FCE04B7ECBC}"/>
                </a:ext>
              </a:extLst>
            </p:cNvPr>
            <p:cNvSpPr>
              <a:spLocks/>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2" name="chenying0907 905">
              <a:extLst>
                <a:ext uri="{FF2B5EF4-FFF2-40B4-BE49-F238E27FC236}">
                  <a16:creationId xmlns:a16="http://schemas.microsoft.com/office/drawing/2014/main" id="{1D800F18-9620-4B0A-8707-BC46F456F5AD}"/>
                </a:ext>
              </a:extLst>
            </p:cNvPr>
            <p:cNvSpPr>
              <a:spLocks/>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3" name="chenying0907 906">
              <a:extLst>
                <a:ext uri="{FF2B5EF4-FFF2-40B4-BE49-F238E27FC236}">
                  <a16:creationId xmlns:a16="http://schemas.microsoft.com/office/drawing/2014/main" id="{9517F0B7-C762-4544-AF8F-35A9C9188D5E}"/>
                </a:ext>
              </a:extLst>
            </p:cNvPr>
            <p:cNvSpPr>
              <a:spLocks/>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4" name="chenying0907 907">
              <a:extLst>
                <a:ext uri="{FF2B5EF4-FFF2-40B4-BE49-F238E27FC236}">
                  <a16:creationId xmlns:a16="http://schemas.microsoft.com/office/drawing/2014/main" id="{35B62232-F126-4B01-B995-CAB9F4DD6E07}"/>
                </a:ext>
              </a:extLst>
            </p:cNvPr>
            <p:cNvSpPr>
              <a:spLocks/>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5" name="chenying0907 908">
              <a:extLst>
                <a:ext uri="{FF2B5EF4-FFF2-40B4-BE49-F238E27FC236}">
                  <a16:creationId xmlns:a16="http://schemas.microsoft.com/office/drawing/2014/main" id="{4F5988E3-2A70-4E21-BCA4-1E35934772DF}"/>
                </a:ext>
              </a:extLst>
            </p:cNvPr>
            <p:cNvSpPr>
              <a:spLocks/>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6" name="chenying0907 909">
              <a:extLst>
                <a:ext uri="{FF2B5EF4-FFF2-40B4-BE49-F238E27FC236}">
                  <a16:creationId xmlns:a16="http://schemas.microsoft.com/office/drawing/2014/main" id="{FFED4621-864F-4D72-8B81-26BA2A6797D5}"/>
                </a:ext>
              </a:extLst>
            </p:cNvPr>
            <p:cNvSpPr>
              <a:spLocks/>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7" name="chenying0907 910">
              <a:extLst>
                <a:ext uri="{FF2B5EF4-FFF2-40B4-BE49-F238E27FC236}">
                  <a16:creationId xmlns:a16="http://schemas.microsoft.com/office/drawing/2014/main" id="{9E447F50-414F-4019-8BF3-0EA0551CF0D9}"/>
                </a:ext>
              </a:extLst>
            </p:cNvPr>
            <p:cNvSpPr>
              <a:spLocks/>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8" name="chenying0907 911">
              <a:extLst>
                <a:ext uri="{FF2B5EF4-FFF2-40B4-BE49-F238E27FC236}">
                  <a16:creationId xmlns:a16="http://schemas.microsoft.com/office/drawing/2014/main" id="{E44CA4BE-26ED-4570-B6D9-855D16771D2C}"/>
                </a:ext>
              </a:extLst>
            </p:cNvPr>
            <p:cNvSpPr>
              <a:spLocks/>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79" name="chenying0907 912">
              <a:extLst>
                <a:ext uri="{FF2B5EF4-FFF2-40B4-BE49-F238E27FC236}">
                  <a16:creationId xmlns:a16="http://schemas.microsoft.com/office/drawing/2014/main" id="{E25C2638-C0D1-4E18-8AD9-59AF48A30C35}"/>
                </a:ext>
              </a:extLst>
            </p:cNvPr>
            <p:cNvSpPr>
              <a:spLocks/>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0" name="chenying0907 913">
              <a:extLst>
                <a:ext uri="{FF2B5EF4-FFF2-40B4-BE49-F238E27FC236}">
                  <a16:creationId xmlns:a16="http://schemas.microsoft.com/office/drawing/2014/main" id="{6408641C-BBA2-4DCC-87FE-0D77A64256CE}"/>
                </a:ext>
              </a:extLst>
            </p:cNvPr>
            <p:cNvSpPr>
              <a:spLocks/>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1" name="chenying0907 914">
              <a:extLst>
                <a:ext uri="{FF2B5EF4-FFF2-40B4-BE49-F238E27FC236}">
                  <a16:creationId xmlns:a16="http://schemas.microsoft.com/office/drawing/2014/main" id="{887123BE-6E57-49E5-A172-DD23022FE06A}"/>
                </a:ext>
              </a:extLst>
            </p:cNvPr>
            <p:cNvSpPr>
              <a:spLocks/>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2" name="chenying0907 915">
              <a:extLst>
                <a:ext uri="{FF2B5EF4-FFF2-40B4-BE49-F238E27FC236}">
                  <a16:creationId xmlns:a16="http://schemas.microsoft.com/office/drawing/2014/main" id="{4C38FAAE-ECD3-4108-B373-70F8D3B97F14}"/>
                </a:ext>
              </a:extLst>
            </p:cNvPr>
            <p:cNvSpPr>
              <a:spLocks/>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3" name="chenying0907 916">
              <a:extLst>
                <a:ext uri="{FF2B5EF4-FFF2-40B4-BE49-F238E27FC236}">
                  <a16:creationId xmlns:a16="http://schemas.microsoft.com/office/drawing/2014/main" id="{1D1CDEBC-270E-477D-91BC-31C87686729F}"/>
                </a:ext>
              </a:extLst>
            </p:cNvPr>
            <p:cNvSpPr>
              <a:spLocks/>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4" name="chenying0907 917">
              <a:extLst>
                <a:ext uri="{FF2B5EF4-FFF2-40B4-BE49-F238E27FC236}">
                  <a16:creationId xmlns:a16="http://schemas.microsoft.com/office/drawing/2014/main" id="{548AD59F-3D1B-4442-A828-6FFBDF2BBD3A}"/>
                </a:ext>
              </a:extLst>
            </p:cNvPr>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5" name="chenying0907 918">
              <a:extLst>
                <a:ext uri="{FF2B5EF4-FFF2-40B4-BE49-F238E27FC236}">
                  <a16:creationId xmlns:a16="http://schemas.microsoft.com/office/drawing/2014/main" id="{5D6CB1B1-CD52-4CEB-A6E0-2C9234C82875}"/>
                </a:ext>
              </a:extLst>
            </p:cNvPr>
            <p:cNvSpPr>
              <a:spLocks/>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6" name="chenying0907 919">
              <a:extLst>
                <a:ext uri="{FF2B5EF4-FFF2-40B4-BE49-F238E27FC236}">
                  <a16:creationId xmlns:a16="http://schemas.microsoft.com/office/drawing/2014/main" id="{C14FDBC1-E408-4409-A627-9B54B53AF7F9}"/>
                </a:ext>
              </a:extLst>
            </p:cNvPr>
            <p:cNvSpPr>
              <a:spLocks/>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7" name="chenying0907 920">
              <a:extLst>
                <a:ext uri="{FF2B5EF4-FFF2-40B4-BE49-F238E27FC236}">
                  <a16:creationId xmlns:a16="http://schemas.microsoft.com/office/drawing/2014/main" id="{F80E71E9-337F-4274-A8D3-3B28D56D712D}"/>
                </a:ext>
              </a:extLst>
            </p:cNvPr>
            <p:cNvSpPr>
              <a:spLocks/>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8" name="chenying0907 921">
              <a:extLst>
                <a:ext uri="{FF2B5EF4-FFF2-40B4-BE49-F238E27FC236}">
                  <a16:creationId xmlns:a16="http://schemas.microsoft.com/office/drawing/2014/main" id="{2B3BC4B1-569C-4B67-B1A8-0ABC2CC784FA}"/>
                </a:ext>
              </a:extLst>
            </p:cNvPr>
            <p:cNvSpPr>
              <a:spLocks/>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89" name="chenying0907 922">
              <a:extLst>
                <a:ext uri="{FF2B5EF4-FFF2-40B4-BE49-F238E27FC236}">
                  <a16:creationId xmlns:a16="http://schemas.microsoft.com/office/drawing/2014/main" id="{8284EE03-86D4-4D06-9A46-D500EB4A3D1E}"/>
                </a:ext>
              </a:extLst>
            </p:cNvPr>
            <p:cNvSpPr>
              <a:spLocks/>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90" name="chenying0907 923">
              <a:extLst>
                <a:ext uri="{FF2B5EF4-FFF2-40B4-BE49-F238E27FC236}">
                  <a16:creationId xmlns:a16="http://schemas.microsoft.com/office/drawing/2014/main" id="{DE2C332B-CB79-4492-8FEF-FF3D528BB62C}"/>
                </a:ext>
              </a:extLst>
            </p:cNvPr>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grpSp>
      <p:grpSp>
        <p:nvGrpSpPr>
          <p:cNvPr id="391" name="PA_chenying0907 4">
            <a:extLst>
              <a:ext uri="{FF2B5EF4-FFF2-40B4-BE49-F238E27FC236}">
                <a16:creationId xmlns:a16="http://schemas.microsoft.com/office/drawing/2014/main" id="{AA7C9AD5-389B-4635-B8D7-A1D528B7189D}"/>
              </a:ext>
            </a:extLst>
          </p:cNvPr>
          <p:cNvGrpSpPr/>
          <p:nvPr>
            <p:custDataLst>
              <p:tags r:id="rId7"/>
            </p:custDataLst>
          </p:nvPr>
        </p:nvGrpSpPr>
        <p:grpSpPr>
          <a:xfrm>
            <a:off x="6645186" y="2105527"/>
            <a:ext cx="1032347" cy="1213092"/>
            <a:chOff x="3213101" y="3067051"/>
            <a:chExt cx="541337" cy="720725"/>
          </a:xfrm>
          <a:solidFill>
            <a:schemeClr val="tx1"/>
          </a:solidFill>
        </p:grpSpPr>
        <p:sp>
          <p:nvSpPr>
            <p:cNvPr id="392" name="chenying0907 873">
              <a:extLst>
                <a:ext uri="{FF2B5EF4-FFF2-40B4-BE49-F238E27FC236}">
                  <a16:creationId xmlns:a16="http://schemas.microsoft.com/office/drawing/2014/main" id="{14612DE0-807C-448E-9C74-6AC76DF14624}"/>
                </a:ext>
              </a:extLst>
            </p:cNvPr>
            <p:cNvSpPr>
              <a:spLocks/>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93" name="chenying0907 874">
              <a:extLst>
                <a:ext uri="{FF2B5EF4-FFF2-40B4-BE49-F238E27FC236}">
                  <a16:creationId xmlns:a16="http://schemas.microsoft.com/office/drawing/2014/main" id="{65F0107E-A070-4E2F-9908-89B4A4455AD1}"/>
                </a:ext>
              </a:extLst>
            </p:cNvPr>
            <p:cNvSpPr>
              <a:spLocks/>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94" name="chenying0907 875">
              <a:extLst>
                <a:ext uri="{FF2B5EF4-FFF2-40B4-BE49-F238E27FC236}">
                  <a16:creationId xmlns:a16="http://schemas.microsoft.com/office/drawing/2014/main" id="{C77C2C2B-137D-45D6-985F-E773E65A486A}"/>
                </a:ext>
              </a:extLst>
            </p:cNvPr>
            <p:cNvSpPr>
              <a:spLocks/>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95" name="chenying0907 876">
              <a:extLst>
                <a:ext uri="{FF2B5EF4-FFF2-40B4-BE49-F238E27FC236}">
                  <a16:creationId xmlns:a16="http://schemas.microsoft.com/office/drawing/2014/main" id="{496416C6-066B-4A0F-B033-B23887D1F60F}"/>
                </a:ext>
              </a:extLst>
            </p:cNvPr>
            <p:cNvSpPr>
              <a:spLocks/>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96" name="chenying0907 877">
              <a:extLst>
                <a:ext uri="{FF2B5EF4-FFF2-40B4-BE49-F238E27FC236}">
                  <a16:creationId xmlns:a16="http://schemas.microsoft.com/office/drawing/2014/main" id="{AEF04FE1-93DE-471F-835C-750858B65484}"/>
                </a:ext>
              </a:extLst>
            </p:cNvPr>
            <p:cNvSpPr>
              <a:spLocks/>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97" name="chenying0907 878">
              <a:extLst>
                <a:ext uri="{FF2B5EF4-FFF2-40B4-BE49-F238E27FC236}">
                  <a16:creationId xmlns:a16="http://schemas.microsoft.com/office/drawing/2014/main" id="{65D92077-63F6-4078-BBA8-F8D3A782860B}"/>
                </a:ext>
              </a:extLst>
            </p:cNvPr>
            <p:cNvSpPr>
              <a:spLocks/>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98" name="chenying0907 879">
              <a:extLst>
                <a:ext uri="{FF2B5EF4-FFF2-40B4-BE49-F238E27FC236}">
                  <a16:creationId xmlns:a16="http://schemas.microsoft.com/office/drawing/2014/main" id="{D7E55F26-39CA-42F0-91F8-2196E0B094EF}"/>
                </a:ext>
              </a:extLst>
            </p:cNvPr>
            <p:cNvSpPr>
              <a:spLocks/>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399" name="chenying0907 880">
              <a:extLst>
                <a:ext uri="{FF2B5EF4-FFF2-40B4-BE49-F238E27FC236}">
                  <a16:creationId xmlns:a16="http://schemas.microsoft.com/office/drawing/2014/main" id="{4B4D9AFA-4029-4C07-B60F-92CF0683DDB2}"/>
                </a:ext>
              </a:extLst>
            </p:cNvPr>
            <p:cNvSpPr>
              <a:spLocks/>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0" name="chenying0907 881">
              <a:extLst>
                <a:ext uri="{FF2B5EF4-FFF2-40B4-BE49-F238E27FC236}">
                  <a16:creationId xmlns:a16="http://schemas.microsoft.com/office/drawing/2014/main" id="{C4E1C6C1-DD25-4137-A881-EF7A88ECB49F}"/>
                </a:ext>
              </a:extLst>
            </p:cNvPr>
            <p:cNvSpPr>
              <a:spLocks/>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1" name="chenying0907 882">
              <a:extLst>
                <a:ext uri="{FF2B5EF4-FFF2-40B4-BE49-F238E27FC236}">
                  <a16:creationId xmlns:a16="http://schemas.microsoft.com/office/drawing/2014/main" id="{80121287-84D9-40F6-A502-F956398F889D}"/>
                </a:ext>
              </a:extLst>
            </p:cNvPr>
            <p:cNvSpPr>
              <a:spLocks/>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2" name="chenying0907 883">
              <a:extLst>
                <a:ext uri="{FF2B5EF4-FFF2-40B4-BE49-F238E27FC236}">
                  <a16:creationId xmlns:a16="http://schemas.microsoft.com/office/drawing/2014/main" id="{FD3A932E-7BD2-4DB0-BC1A-7FDEDE7259BD}"/>
                </a:ext>
              </a:extLst>
            </p:cNvPr>
            <p:cNvSpPr>
              <a:spLocks/>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3" name="chenying0907 884">
              <a:extLst>
                <a:ext uri="{FF2B5EF4-FFF2-40B4-BE49-F238E27FC236}">
                  <a16:creationId xmlns:a16="http://schemas.microsoft.com/office/drawing/2014/main" id="{DE1DE7DD-8780-4750-8BDB-9678054D008E}"/>
                </a:ext>
              </a:extLst>
            </p:cNvPr>
            <p:cNvSpPr>
              <a:spLocks/>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4" name="chenying0907 885">
              <a:extLst>
                <a:ext uri="{FF2B5EF4-FFF2-40B4-BE49-F238E27FC236}">
                  <a16:creationId xmlns:a16="http://schemas.microsoft.com/office/drawing/2014/main" id="{4EE6D598-C4BA-4847-AF34-623069154881}"/>
                </a:ext>
              </a:extLst>
            </p:cNvPr>
            <p:cNvSpPr>
              <a:spLocks/>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5" name="chenying0907 886">
              <a:extLst>
                <a:ext uri="{FF2B5EF4-FFF2-40B4-BE49-F238E27FC236}">
                  <a16:creationId xmlns:a16="http://schemas.microsoft.com/office/drawing/2014/main" id="{27616D4A-2F1B-4FA8-BE1D-1A13F65CEC09}"/>
                </a:ext>
              </a:extLst>
            </p:cNvPr>
            <p:cNvSpPr>
              <a:spLocks/>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6" name="chenying0907 887">
              <a:extLst>
                <a:ext uri="{FF2B5EF4-FFF2-40B4-BE49-F238E27FC236}">
                  <a16:creationId xmlns:a16="http://schemas.microsoft.com/office/drawing/2014/main" id="{8A493E7C-4D77-4809-A746-44C30E4D7B8A}"/>
                </a:ext>
              </a:extLst>
            </p:cNvPr>
            <p:cNvSpPr>
              <a:spLocks/>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7" name="chenying0907 888">
              <a:extLst>
                <a:ext uri="{FF2B5EF4-FFF2-40B4-BE49-F238E27FC236}">
                  <a16:creationId xmlns:a16="http://schemas.microsoft.com/office/drawing/2014/main" id="{80D20EBE-8395-4F92-80E1-F375A89917C7}"/>
                </a:ext>
              </a:extLst>
            </p:cNvPr>
            <p:cNvSpPr>
              <a:spLocks/>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8" name="chenying0907 889">
              <a:extLst>
                <a:ext uri="{FF2B5EF4-FFF2-40B4-BE49-F238E27FC236}">
                  <a16:creationId xmlns:a16="http://schemas.microsoft.com/office/drawing/2014/main" id="{60FC4F3A-F774-45CB-BAC6-FB52130D4F83}"/>
                </a:ext>
              </a:extLst>
            </p:cNvPr>
            <p:cNvSpPr>
              <a:spLocks/>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09" name="chenying0907 890">
              <a:extLst>
                <a:ext uri="{FF2B5EF4-FFF2-40B4-BE49-F238E27FC236}">
                  <a16:creationId xmlns:a16="http://schemas.microsoft.com/office/drawing/2014/main" id="{022EB537-41B7-4294-BC28-1EA96C54BCED}"/>
                </a:ext>
              </a:extLst>
            </p:cNvPr>
            <p:cNvSpPr>
              <a:spLocks/>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0" name="chenying0907 891">
              <a:extLst>
                <a:ext uri="{FF2B5EF4-FFF2-40B4-BE49-F238E27FC236}">
                  <a16:creationId xmlns:a16="http://schemas.microsoft.com/office/drawing/2014/main" id="{5A34D8D4-B04A-4362-A422-F13A9FC42FD9}"/>
                </a:ext>
              </a:extLst>
            </p:cNvPr>
            <p:cNvSpPr>
              <a:spLocks/>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1" name="chenying0907 892">
              <a:extLst>
                <a:ext uri="{FF2B5EF4-FFF2-40B4-BE49-F238E27FC236}">
                  <a16:creationId xmlns:a16="http://schemas.microsoft.com/office/drawing/2014/main" id="{F82EE8F6-E137-4350-AE1B-175CB0989A0B}"/>
                </a:ext>
              </a:extLst>
            </p:cNvPr>
            <p:cNvSpPr>
              <a:spLocks/>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2" name="chenying0907 893">
              <a:extLst>
                <a:ext uri="{FF2B5EF4-FFF2-40B4-BE49-F238E27FC236}">
                  <a16:creationId xmlns:a16="http://schemas.microsoft.com/office/drawing/2014/main" id="{040031EA-69D7-432A-B4C9-68A93E0BC540}"/>
                </a:ext>
              </a:extLst>
            </p:cNvPr>
            <p:cNvSpPr>
              <a:spLocks/>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3" name="chenying0907 894">
              <a:extLst>
                <a:ext uri="{FF2B5EF4-FFF2-40B4-BE49-F238E27FC236}">
                  <a16:creationId xmlns:a16="http://schemas.microsoft.com/office/drawing/2014/main" id="{1D5B9A07-F2F7-4C64-B223-998AF2AF9AAD}"/>
                </a:ext>
              </a:extLst>
            </p:cNvPr>
            <p:cNvSpPr>
              <a:spLocks/>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4" name="chenying0907 895">
              <a:extLst>
                <a:ext uri="{FF2B5EF4-FFF2-40B4-BE49-F238E27FC236}">
                  <a16:creationId xmlns:a16="http://schemas.microsoft.com/office/drawing/2014/main" id="{2A857C74-D7A8-46CE-8C1C-3EE3A280F9D1}"/>
                </a:ext>
              </a:extLst>
            </p:cNvPr>
            <p:cNvSpPr>
              <a:spLocks/>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5" name="chenying0907 896">
              <a:extLst>
                <a:ext uri="{FF2B5EF4-FFF2-40B4-BE49-F238E27FC236}">
                  <a16:creationId xmlns:a16="http://schemas.microsoft.com/office/drawing/2014/main" id="{F47F6CEB-DD69-4CCC-AF8F-A62F53E92BCE}"/>
                </a:ext>
              </a:extLst>
            </p:cNvPr>
            <p:cNvSpPr>
              <a:spLocks/>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6" name="chenying0907 897">
              <a:extLst>
                <a:ext uri="{FF2B5EF4-FFF2-40B4-BE49-F238E27FC236}">
                  <a16:creationId xmlns:a16="http://schemas.microsoft.com/office/drawing/2014/main" id="{D71DC429-9178-42CD-AFB8-5DE256054D7A}"/>
                </a:ext>
              </a:extLst>
            </p:cNvPr>
            <p:cNvSpPr>
              <a:spLocks/>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7" name="chenying0907 898">
              <a:extLst>
                <a:ext uri="{FF2B5EF4-FFF2-40B4-BE49-F238E27FC236}">
                  <a16:creationId xmlns:a16="http://schemas.microsoft.com/office/drawing/2014/main" id="{73AF803C-D077-4F8E-A311-D8DF20ADD6B3}"/>
                </a:ext>
              </a:extLst>
            </p:cNvPr>
            <p:cNvSpPr>
              <a:spLocks/>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8" name="chenying0907 899">
              <a:extLst>
                <a:ext uri="{FF2B5EF4-FFF2-40B4-BE49-F238E27FC236}">
                  <a16:creationId xmlns:a16="http://schemas.microsoft.com/office/drawing/2014/main" id="{ABEDEA46-C9FC-4795-B77D-F1E626A671AB}"/>
                </a:ext>
              </a:extLst>
            </p:cNvPr>
            <p:cNvSpPr>
              <a:spLocks/>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19" name="chenying0907 900">
              <a:extLst>
                <a:ext uri="{FF2B5EF4-FFF2-40B4-BE49-F238E27FC236}">
                  <a16:creationId xmlns:a16="http://schemas.microsoft.com/office/drawing/2014/main" id="{3424C230-FAA4-4B03-A494-9C50FDA5F45B}"/>
                </a:ext>
              </a:extLst>
            </p:cNvPr>
            <p:cNvSpPr>
              <a:spLocks/>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0" name="chenying0907 901">
              <a:extLst>
                <a:ext uri="{FF2B5EF4-FFF2-40B4-BE49-F238E27FC236}">
                  <a16:creationId xmlns:a16="http://schemas.microsoft.com/office/drawing/2014/main" id="{EB82D85D-102E-4A4F-AD87-1EFAD0ACBBB3}"/>
                </a:ext>
              </a:extLst>
            </p:cNvPr>
            <p:cNvSpPr>
              <a:spLocks/>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1" name="chenying0907 902">
              <a:extLst>
                <a:ext uri="{FF2B5EF4-FFF2-40B4-BE49-F238E27FC236}">
                  <a16:creationId xmlns:a16="http://schemas.microsoft.com/office/drawing/2014/main" id="{F63C3F47-435E-4A3A-889C-85E07E10255D}"/>
                </a:ext>
              </a:extLst>
            </p:cNvPr>
            <p:cNvSpPr>
              <a:spLocks/>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2" name="chenying0907 903">
              <a:extLst>
                <a:ext uri="{FF2B5EF4-FFF2-40B4-BE49-F238E27FC236}">
                  <a16:creationId xmlns:a16="http://schemas.microsoft.com/office/drawing/2014/main" id="{BD455F1B-9244-41ED-8662-ECC35C61B28A}"/>
                </a:ext>
              </a:extLst>
            </p:cNvPr>
            <p:cNvSpPr>
              <a:spLocks/>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3" name="chenying0907 904">
              <a:extLst>
                <a:ext uri="{FF2B5EF4-FFF2-40B4-BE49-F238E27FC236}">
                  <a16:creationId xmlns:a16="http://schemas.microsoft.com/office/drawing/2014/main" id="{DF65EE23-ECBB-400B-B8AF-E40F44C55433}"/>
                </a:ext>
              </a:extLst>
            </p:cNvPr>
            <p:cNvSpPr>
              <a:spLocks/>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4" name="chenying0907 905">
              <a:extLst>
                <a:ext uri="{FF2B5EF4-FFF2-40B4-BE49-F238E27FC236}">
                  <a16:creationId xmlns:a16="http://schemas.microsoft.com/office/drawing/2014/main" id="{ED45A198-7596-4F59-8318-241466606D54}"/>
                </a:ext>
              </a:extLst>
            </p:cNvPr>
            <p:cNvSpPr>
              <a:spLocks/>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5" name="chenying0907 906">
              <a:extLst>
                <a:ext uri="{FF2B5EF4-FFF2-40B4-BE49-F238E27FC236}">
                  <a16:creationId xmlns:a16="http://schemas.microsoft.com/office/drawing/2014/main" id="{2654B598-581A-43C7-96CE-1A9B8A5B8F72}"/>
                </a:ext>
              </a:extLst>
            </p:cNvPr>
            <p:cNvSpPr>
              <a:spLocks/>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6" name="chenying0907 907">
              <a:extLst>
                <a:ext uri="{FF2B5EF4-FFF2-40B4-BE49-F238E27FC236}">
                  <a16:creationId xmlns:a16="http://schemas.microsoft.com/office/drawing/2014/main" id="{2CF2735E-5838-4CB1-AC06-F82D77F77763}"/>
                </a:ext>
              </a:extLst>
            </p:cNvPr>
            <p:cNvSpPr>
              <a:spLocks/>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7" name="chenying0907 908">
              <a:extLst>
                <a:ext uri="{FF2B5EF4-FFF2-40B4-BE49-F238E27FC236}">
                  <a16:creationId xmlns:a16="http://schemas.microsoft.com/office/drawing/2014/main" id="{C996D376-E909-4495-B0FE-5A099419E708}"/>
                </a:ext>
              </a:extLst>
            </p:cNvPr>
            <p:cNvSpPr>
              <a:spLocks/>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8" name="chenying0907 909">
              <a:extLst>
                <a:ext uri="{FF2B5EF4-FFF2-40B4-BE49-F238E27FC236}">
                  <a16:creationId xmlns:a16="http://schemas.microsoft.com/office/drawing/2014/main" id="{7701C1C9-B1D0-4D0B-8AFB-1324ACFE9796}"/>
                </a:ext>
              </a:extLst>
            </p:cNvPr>
            <p:cNvSpPr>
              <a:spLocks/>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29" name="chenying0907 910">
              <a:extLst>
                <a:ext uri="{FF2B5EF4-FFF2-40B4-BE49-F238E27FC236}">
                  <a16:creationId xmlns:a16="http://schemas.microsoft.com/office/drawing/2014/main" id="{3E11F6B4-2157-476E-80FB-67B79997229F}"/>
                </a:ext>
              </a:extLst>
            </p:cNvPr>
            <p:cNvSpPr>
              <a:spLocks/>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0" name="chenying0907 911">
              <a:extLst>
                <a:ext uri="{FF2B5EF4-FFF2-40B4-BE49-F238E27FC236}">
                  <a16:creationId xmlns:a16="http://schemas.microsoft.com/office/drawing/2014/main" id="{7A8F6F75-D593-41E9-8568-1FE9E72DE39C}"/>
                </a:ext>
              </a:extLst>
            </p:cNvPr>
            <p:cNvSpPr>
              <a:spLocks/>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1" name="chenying0907 912">
              <a:extLst>
                <a:ext uri="{FF2B5EF4-FFF2-40B4-BE49-F238E27FC236}">
                  <a16:creationId xmlns:a16="http://schemas.microsoft.com/office/drawing/2014/main" id="{FDD212F5-163F-4D0A-90E9-36CABE751F75}"/>
                </a:ext>
              </a:extLst>
            </p:cNvPr>
            <p:cNvSpPr>
              <a:spLocks/>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2" name="chenying0907 913">
              <a:extLst>
                <a:ext uri="{FF2B5EF4-FFF2-40B4-BE49-F238E27FC236}">
                  <a16:creationId xmlns:a16="http://schemas.microsoft.com/office/drawing/2014/main" id="{1804BB0C-45B5-45D4-B9D4-D53404BD0E4B}"/>
                </a:ext>
              </a:extLst>
            </p:cNvPr>
            <p:cNvSpPr>
              <a:spLocks/>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3" name="chenying0907 914">
              <a:extLst>
                <a:ext uri="{FF2B5EF4-FFF2-40B4-BE49-F238E27FC236}">
                  <a16:creationId xmlns:a16="http://schemas.microsoft.com/office/drawing/2014/main" id="{3B3F2C18-ACC2-4555-BEE6-FCF83C8D7B57}"/>
                </a:ext>
              </a:extLst>
            </p:cNvPr>
            <p:cNvSpPr>
              <a:spLocks/>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4" name="chenying0907 915">
              <a:extLst>
                <a:ext uri="{FF2B5EF4-FFF2-40B4-BE49-F238E27FC236}">
                  <a16:creationId xmlns:a16="http://schemas.microsoft.com/office/drawing/2014/main" id="{10FE9B91-4A56-4FFF-86F2-2CCD52262C01}"/>
                </a:ext>
              </a:extLst>
            </p:cNvPr>
            <p:cNvSpPr>
              <a:spLocks/>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5" name="chenying0907 916">
              <a:extLst>
                <a:ext uri="{FF2B5EF4-FFF2-40B4-BE49-F238E27FC236}">
                  <a16:creationId xmlns:a16="http://schemas.microsoft.com/office/drawing/2014/main" id="{96A057BE-77AA-43BC-A21A-858EED2C843F}"/>
                </a:ext>
              </a:extLst>
            </p:cNvPr>
            <p:cNvSpPr>
              <a:spLocks/>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6" name="chenying0907 917">
              <a:extLst>
                <a:ext uri="{FF2B5EF4-FFF2-40B4-BE49-F238E27FC236}">
                  <a16:creationId xmlns:a16="http://schemas.microsoft.com/office/drawing/2014/main" id="{87A36DD1-F024-4894-BE5D-CCAD44EF959F}"/>
                </a:ext>
              </a:extLst>
            </p:cNvPr>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7" name="chenying0907 918">
              <a:extLst>
                <a:ext uri="{FF2B5EF4-FFF2-40B4-BE49-F238E27FC236}">
                  <a16:creationId xmlns:a16="http://schemas.microsoft.com/office/drawing/2014/main" id="{DCE88E0C-90E5-49F4-B182-9719CC7EE4D1}"/>
                </a:ext>
              </a:extLst>
            </p:cNvPr>
            <p:cNvSpPr>
              <a:spLocks/>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8" name="chenying0907 919">
              <a:extLst>
                <a:ext uri="{FF2B5EF4-FFF2-40B4-BE49-F238E27FC236}">
                  <a16:creationId xmlns:a16="http://schemas.microsoft.com/office/drawing/2014/main" id="{1C22A69B-B8E4-40E6-A107-F4365FB1B647}"/>
                </a:ext>
              </a:extLst>
            </p:cNvPr>
            <p:cNvSpPr>
              <a:spLocks/>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39" name="chenying0907 920">
              <a:extLst>
                <a:ext uri="{FF2B5EF4-FFF2-40B4-BE49-F238E27FC236}">
                  <a16:creationId xmlns:a16="http://schemas.microsoft.com/office/drawing/2014/main" id="{9B4A2E3C-BAA6-4FFC-B184-B6F128C8CFBA}"/>
                </a:ext>
              </a:extLst>
            </p:cNvPr>
            <p:cNvSpPr>
              <a:spLocks/>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40" name="chenying0907 921">
              <a:extLst>
                <a:ext uri="{FF2B5EF4-FFF2-40B4-BE49-F238E27FC236}">
                  <a16:creationId xmlns:a16="http://schemas.microsoft.com/office/drawing/2014/main" id="{2526AFA5-47B1-40A4-8E82-E7E62AE574AA}"/>
                </a:ext>
              </a:extLst>
            </p:cNvPr>
            <p:cNvSpPr>
              <a:spLocks/>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41" name="chenying0907 922">
              <a:extLst>
                <a:ext uri="{FF2B5EF4-FFF2-40B4-BE49-F238E27FC236}">
                  <a16:creationId xmlns:a16="http://schemas.microsoft.com/office/drawing/2014/main" id="{8A998F80-8691-4C97-828B-BE7BD702C986}"/>
                </a:ext>
              </a:extLst>
            </p:cNvPr>
            <p:cNvSpPr>
              <a:spLocks/>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42" name="chenying0907 923">
              <a:extLst>
                <a:ext uri="{FF2B5EF4-FFF2-40B4-BE49-F238E27FC236}">
                  <a16:creationId xmlns:a16="http://schemas.microsoft.com/office/drawing/2014/main" id="{8FBC63E6-21E2-46BD-85CB-2930A45BCB9A}"/>
                </a:ext>
              </a:extLst>
            </p:cNvPr>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grpSp>
      <p:grpSp>
        <p:nvGrpSpPr>
          <p:cNvPr id="443" name="PA_chenying0907 4">
            <a:extLst>
              <a:ext uri="{FF2B5EF4-FFF2-40B4-BE49-F238E27FC236}">
                <a16:creationId xmlns:a16="http://schemas.microsoft.com/office/drawing/2014/main" id="{7AC781EC-B1BE-4224-A921-2FB675479577}"/>
              </a:ext>
            </a:extLst>
          </p:cNvPr>
          <p:cNvGrpSpPr/>
          <p:nvPr>
            <p:custDataLst>
              <p:tags r:id="rId8"/>
            </p:custDataLst>
          </p:nvPr>
        </p:nvGrpSpPr>
        <p:grpSpPr>
          <a:xfrm>
            <a:off x="5437361" y="3363025"/>
            <a:ext cx="1032347" cy="1213092"/>
            <a:chOff x="3213101" y="3067051"/>
            <a:chExt cx="541337" cy="720725"/>
          </a:xfrm>
          <a:solidFill>
            <a:schemeClr val="tx1"/>
          </a:solidFill>
        </p:grpSpPr>
        <p:sp>
          <p:nvSpPr>
            <p:cNvPr id="444" name="chenying0907 873">
              <a:extLst>
                <a:ext uri="{FF2B5EF4-FFF2-40B4-BE49-F238E27FC236}">
                  <a16:creationId xmlns:a16="http://schemas.microsoft.com/office/drawing/2014/main" id="{81D490C0-7203-4BB0-81BE-EF5C9F2FA14F}"/>
                </a:ext>
              </a:extLst>
            </p:cNvPr>
            <p:cNvSpPr>
              <a:spLocks/>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45" name="chenying0907 874">
              <a:extLst>
                <a:ext uri="{FF2B5EF4-FFF2-40B4-BE49-F238E27FC236}">
                  <a16:creationId xmlns:a16="http://schemas.microsoft.com/office/drawing/2014/main" id="{4801EA65-4EFE-46B3-94B6-06B8CF98740D}"/>
                </a:ext>
              </a:extLst>
            </p:cNvPr>
            <p:cNvSpPr>
              <a:spLocks/>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46" name="chenying0907 875">
              <a:extLst>
                <a:ext uri="{FF2B5EF4-FFF2-40B4-BE49-F238E27FC236}">
                  <a16:creationId xmlns:a16="http://schemas.microsoft.com/office/drawing/2014/main" id="{4F5B517D-7238-44F9-B7B1-B8872A3B8F4C}"/>
                </a:ext>
              </a:extLst>
            </p:cNvPr>
            <p:cNvSpPr>
              <a:spLocks/>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47" name="chenying0907 876">
              <a:extLst>
                <a:ext uri="{FF2B5EF4-FFF2-40B4-BE49-F238E27FC236}">
                  <a16:creationId xmlns:a16="http://schemas.microsoft.com/office/drawing/2014/main" id="{C48F0CDE-3FAA-4757-990F-1208BF60F414}"/>
                </a:ext>
              </a:extLst>
            </p:cNvPr>
            <p:cNvSpPr>
              <a:spLocks/>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48" name="chenying0907 877">
              <a:extLst>
                <a:ext uri="{FF2B5EF4-FFF2-40B4-BE49-F238E27FC236}">
                  <a16:creationId xmlns:a16="http://schemas.microsoft.com/office/drawing/2014/main" id="{3C3B1278-E4B7-4A89-B6D5-7582D582F8E7}"/>
                </a:ext>
              </a:extLst>
            </p:cNvPr>
            <p:cNvSpPr>
              <a:spLocks/>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49" name="chenying0907 878">
              <a:extLst>
                <a:ext uri="{FF2B5EF4-FFF2-40B4-BE49-F238E27FC236}">
                  <a16:creationId xmlns:a16="http://schemas.microsoft.com/office/drawing/2014/main" id="{141A3727-B640-4BCC-A896-299F3466E89B}"/>
                </a:ext>
              </a:extLst>
            </p:cNvPr>
            <p:cNvSpPr>
              <a:spLocks/>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0" name="chenying0907 879">
              <a:extLst>
                <a:ext uri="{FF2B5EF4-FFF2-40B4-BE49-F238E27FC236}">
                  <a16:creationId xmlns:a16="http://schemas.microsoft.com/office/drawing/2014/main" id="{056D92E8-B6DD-4128-81F5-340FDC541108}"/>
                </a:ext>
              </a:extLst>
            </p:cNvPr>
            <p:cNvSpPr>
              <a:spLocks/>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1" name="chenying0907 880">
              <a:extLst>
                <a:ext uri="{FF2B5EF4-FFF2-40B4-BE49-F238E27FC236}">
                  <a16:creationId xmlns:a16="http://schemas.microsoft.com/office/drawing/2014/main" id="{B4389AEB-D317-4005-B356-C1E8E4E0AC39}"/>
                </a:ext>
              </a:extLst>
            </p:cNvPr>
            <p:cNvSpPr>
              <a:spLocks/>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2" name="chenying0907 881">
              <a:extLst>
                <a:ext uri="{FF2B5EF4-FFF2-40B4-BE49-F238E27FC236}">
                  <a16:creationId xmlns:a16="http://schemas.microsoft.com/office/drawing/2014/main" id="{63FB989F-FF02-4AC7-94FA-D075228FF0F7}"/>
                </a:ext>
              </a:extLst>
            </p:cNvPr>
            <p:cNvSpPr>
              <a:spLocks/>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3" name="chenying0907 882">
              <a:extLst>
                <a:ext uri="{FF2B5EF4-FFF2-40B4-BE49-F238E27FC236}">
                  <a16:creationId xmlns:a16="http://schemas.microsoft.com/office/drawing/2014/main" id="{7E886D41-40F7-4B81-B9F5-FB2EA3733AEE}"/>
                </a:ext>
              </a:extLst>
            </p:cNvPr>
            <p:cNvSpPr>
              <a:spLocks/>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4" name="chenying0907 883">
              <a:extLst>
                <a:ext uri="{FF2B5EF4-FFF2-40B4-BE49-F238E27FC236}">
                  <a16:creationId xmlns:a16="http://schemas.microsoft.com/office/drawing/2014/main" id="{EECF1313-F362-4A13-9E3A-F0815D6E7CD4}"/>
                </a:ext>
              </a:extLst>
            </p:cNvPr>
            <p:cNvSpPr>
              <a:spLocks/>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5" name="chenying0907 884">
              <a:extLst>
                <a:ext uri="{FF2B5EF4-FFF2-40B4-BE49-F238E27FC236}">
                  <a16:creationId xmlns:a16="http://schemas.microsoft.com/office/drawing/2014/main" id="{2ECD278F-A595-4840-B53D-F781A73AA2E3}"/>
                </a:ext>
              </a:extLst>
            </p:cNvPr>
            <p:cNvSpPr>
              <a:spLocks/>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6" name="chenying0907 885">
              <a:extLst>
                <a:ext uri="{FF2B5EF4-FFF2-40B4-BE49-F238E27FC236}">
                  <a16:creationId xmlns:a16="http://schemas.microsoft.com/office/drawing/2014/main" id="{2D4F9871-9195-4536-A449-2629872B3A83}"/>
                </a:ext>
              </a:extLst>
            </p:cNvPr>
            <p:cNvSpPr>
              <a:spLocks/>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7" name="chenying0907 886">
              <a:extLst>
                <a:ext uri="{FF2B5EF4-FFF2-40B4-BE49-F238E27FC236}">
                  <a16:creationId xmlns:a16="http://schemas.microsoft.com/office/drawing/2014/main" id="{AE4AC591-9DAA-4E6C-B70E-D1F67F24FE92}"/>
                </a:ext>
              </a:extLst>
            </p:cNvPr>
            <p:cNvSpPr>
              <a:spLocks/>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8" name="chenying0907 887">
              <a:extLst>
                <a:ext uri="{FF2B5EF4-FFF2-40B4-BE49-F238E27FC236}">
                  <a16:creationId xmlns:a16="http://schemas.microsoft.com/office/drawing/2014/main" id="{31C9C098-4148-4330-8017-7B0F9DE2067F}"/>
                </a:ext>
              </a:extLst>
            </p:cNvPr>
            <p:cNvSpPr>
              <a:spLocks/>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59" name="chenying0907 888">
              <a:extLst>
                <a:ext uri="{FF2B5EF4-FFF2-40B4-BE49-F238E27FC236}">
                  <a16:creationId xmlns:a16="http://schemas.microsoft.com/office/drawing/2014/main" id="{C7A175F0-BBF4-4EB2-9609-0EC085E54A09}"/>
                </a:ext>
              </a:extLst>
            </p:cNvPr>
            <p:cNvSpPr>
              <a:spLocks/>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0" name="chenying0907 889">
              <a:extLst>
                <a:ext uri="{FF2B5EF4-FFF2-40B4-BE49-F238E27FC236}">
                  <a16:creationId xmlns:a16="http://schemas.microsoft.com/office/drawing/2014/main" id="{68D515E8-0EC2-4416-B5D6-63458E59460B}"/>
                </a:ext>
              </a:extLst>
            </p:cNvPr>
            <p:cNvSpPr>
              <a:spLocks/>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1" name="chenying0907 890">
              <a:extLst>
                <a:ext uri="{FF2B5EF4-FFF2-40B4-BE49-F238E27FC236}">
                  <a16:creationId xmlns:a16="http://schemas.microsoft.com/office/drawing/2014/main" id="{D49A86B7-532C-4306-A843-A9B91069174C}"/>
                </a:ext>
              </a:extLst>
            </p:cNvPr>
            <p:cNvSpPr>
              <a:spLocks/>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2" name="chenying0907 891">
              <a:extLst>
                <a:ext uri="{FF2B5EF4-FFF2-40B4-BE49-F238E27FC236}">
                  <a16:creationId xmlns:a16="http://schemas.microsoft.com/office/drawing/2014/main" id="{C0EF97A2-AD94-4836-A1AA-CBFE060170E7}"/>
                </a:ext>
              </a:extLst>
            </p:cNvPr>
            <p:cNvSpPr>
              <a:spLocks/>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3" name="chenying0907 892">
              <a:extLst>
                <a:ext uri="{FF2B5EF4-FFF2-40B4-BE49-F238E27FC236}">
                  <a16:creationId xmlns:a16="http://schemas.microsoft.com/office/drawing/2014/main" id="{15AEC3FE-F86A-4C63-86D3-E162D680B466}"/>
                </a:ext>
              </a:extLst>
            </p:cNvPr>
            <p:cNvSpPr>
              <a:spLocks/>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4" name="chenying0907 893">
              <a:extLst>
                <a:ext uri="{FF2B5EF4-FFF2-40B4-BE49-F238E27FC236}">
                  <a16:creationId xmlns:a16="http://schemas.microsoft.com/office/drawing/2014/main" id="{09108A4A-92F5-40DA-86E0-EA9567AAD7D5}"/>
                </a:ext>
              </a:extLst>
            </p:cNvPr>
            <p:cNvSpPr>
              <a:spLocks/>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5" name="chenying0907 894">
              <a:extLst>
                <a:ext uri="{FF2B5EF4-FFF2-40B4-BE49-F238E27FC236}">
                  <a16:creationId xmlns:a16="http://schemas.microsoft.com/office/drawing/2014/main" id="{A18B0EBC-2F49-44B8-9F73-252D14F97270}"/>
                </a:ext>
              </a:extLst>
            </p:cNvPr>
            <p:cNvSpPr>
              <a:spLocks/>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6" name="chenying0907 895">
              <a:extLst>
                <a:ext uri="{FF2B5EF4-FFF2-40B4-BE49-F238E27FC236}">
                  <a16:creationId xmlns:a16="http://schemas.microsoft.com/office/drawing/2014/main" id="{27CA0FB3-F87D-4C19-99CD-17F0EEA9249D}"/>
                </a:ext>
              </a:extLst>
            </p:cNvPr>
            <p:cNvSpPr>
              <a:spLocks/>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7" name="chenying0907 896">
              <a:extLst>
                <a:ext uri="{FF2B5EF4-FFF2-40B4-BE49-F238E27FC236}">
                  <a16:creationId xmlns:a16="http://schemas.microsoft.com/office/drawing/2014/main" id="{88418BDD-4C8E-4911-B42D-73B1085D1038}"/>
                </a:ext>
              </a:extLst>
            </p:cNvPr>
            <p:cNvSpPr>
              <a:spLocks/>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8" name="chenying0907 897">
              <a:extLst>
                <a:ext uri="{FF2B5EF4-FFF2-40B4-BE49-F238E27FC236}">
                  <a16:creationId xmlns:a16="http://schemas.microsoft.com/office/drawing/2014/main" id="{BB444C18-49A2-4745-B4A6-107A472EA88C}"/>
                </a:ext>
              </a:extLst>
            </p:cNvPr>
            <p:cNvSpPr>
              <a:spLocks/>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69" name="chenying0907 898">
              <a:extLst>
                <a:ext uri="{FF2B5EF4-FFF2-40B4-BE49-F238E27FC236}">
                  <a16:creationId xmlns:a16="http://schemas.microsoft.com/office/drawing/2014/main" id="{90A5F26E-01D6-445A-96EE-5799E2911E6E}"/>
                </a:ext>
              </a:extLst>
            </p:cNvPr>
            <p:cNvSpPr>
              <a:spLocks/>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0" name="chenying0907 899">
              <a:extLst>
                <a:ext uri="{FF2B5EF4-FFF2-40B4-BE49-F238E27FC236}">
                  <a16:creationId xmlns:a16="http://schemas.microsoft.com/office/drawing/2014/main" id="{45A3F691-B250-4BAD-A846-A9F669FA4803}"/>
                </a:ext>
              </a:extLst>
            </p:cNvPr>
            <p:cNvSpPr>
              <a:spLocks/>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1" name="chenying0907 900">
              <a:extLst>
                <a:ext uri="{FF2B5EF4-FFF2-40B4-BE49-F238E27FC236}">
                  <a16:creationId xmlns:a16="http://schemas.microsoft.com/office/drawing/2014/main" id="{C50A5AF3-A5AD-4F6B-BBD3-100E0C204A6B}"/>
                </a:ext>
              </a:extLst>
            </p:cNvPr>
            <p:cNvSpPr>
              <a:spLocks/>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2" name="chenying0907 901">
              <a:extLst>
                <a:ext uri="{FF2B5EF4-FFF2-40B4-BE49-F238E27FC236}">
                  <a16:creationId xmlns:a16="http://schemas.microsoft.com/office/drawing/2014/main" id="{1FE845DF-78E6-4C2A-A235-8D3C7B9240E0}"/>
                </a:ext>
              </a:extLst>
            </p:cNvPr>
            <p:cNvSpPr>
              <a:spLocks/>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3" name="chenying0907 902">
              <a:extLst>
                <a:ext uri="{FF2B5EF4-FFF2-40B4-BE49-F238E27FC236}">
                  <a16:creationId xmlns:a16="http://schemas.microsoft.com/office/drawing/2014/main" id="{38E7E64E-B33F-498D-8249-0FA4FD89F777}"/>
                </a:ext>
              </a:extLst>
            </p:cNvPr>
            <p:cNvSpPr>
              <a:spLocks/>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4" name="chenying0907 903">
              <a:extLst>
                <a:ext uri="{FF2B5EF4-FFF2-40B4-BE49-F238E27FC236}">
                  <a16:creationId xmlns:a16="http://schemas.microsoft.com/office/drawing/2014/main" id="{C9C1FF93-6FC2-4378-BCE6-3FBFF0ADC862}"/>
                </a:ext>
              </a:extLst>
            </p:cNvPr>
            <p:cNvSpPr>
              <a:spLocks/>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5" name="chenying0907 904">
              <a:extLst>
                <a:ext uri="{FF2B5EF4-FFF2-40B4-BE49-F238E27FC236}">
                  <a16:creationId xmlns:a16="http://schemas.microsoft.com/office/drawing/2014/main" id="{539814D7-D487-4B2F-8FB6-FDB57040A853}"/>
                </a:ext>
              </a:extLst>
            </p:cNvPr>
            <p:cNvSpPr>
              <a:spLocks/>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6" name="chenying0907 905">
              <a:extLst>
                <a:ext uri="{FF2B5EF4-FFF2-40B4-BE49-F238E27FC236}">
                  <a16:creationId xmlns:a16="http://schemas.microsoft.com/office/drawing/2014/main" id="{0FDAEFD9-3D46-48C0-A503-4FFE15C96219}"/>
                </a:ext>
              </a:extLst>
            </p:cNvPr>
            <p:cNvSpPr>
              <a:spLocks/>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7" name="chenying0907 906">
              <a:extLst>
                <a:ext uri="{FF2B5EF4-FFF2-40B4-BE49-F238E27FC236}">
                  <a16:creationId xmlns:a16="http://schemas.microsoft.com/office/drawing/2014/main" id="{1BCC497D-93A7-4339-AE79-F3F5DF39C76F}"/>
                </a:ext>
              </a:extLst>
            </p:cNvPr>
            <p:cNvSpPr>
              <a:spLocks/>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8" name="chenying0907 907">
              <a:extLst>
                <a:ext uri="{FF2B5EF4-FFF2-40B4-BE49-F238E27FC236}">
                  <a16:creationId xmlns:a16="http://schemas.microsoft.com/office/drawing/2014/main" id="{36941817-B537-481C-9075-D305B6BE0A02}"/>
                </a:ext>
              </a:extLst>
            </p:cNvPr>
            <p:cNvSpPr>
              <a:spLocks/>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79" name="chenying0907 908">
              <a:extLst>
                <a:ext uri="{FF2B5EF4-FFF2-40B4-BE49-F238E27FC236}">
                  <a16:creationId xmlns:a16="http://schemas.microsoft.com/office/drawing/2014/main" id="{6627DBFB-F0E4-4867-A9E2-7D3546CD134A}"/>
                </a:ext>
              </a:extLst>
            </p:cNvPr>
            <p:cNvSpPr>
              <a:spLocks/>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0" name="chenying0907 909">
              <a:extLst>
                <a:ext uri="{FF2B5EF4-FFF2-40B4-BE49-F238E27FC236}">
                  <a16:creationId xmlns:a16="http://schemas.microsoft.com/office/drawing/2014/main" id="{D34102E0-8065-47A4-8743-1495FE937F38}"/>
                </a:ext>
              </a:extLst>
            </p:cNvPr>
            <p:cNvSpPr>
              <a:spLocks/>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1" name="chenying0907 910">
              <a:extLst>
                <a:ext uri="{FF2B5EF4-FFF2-40B4-BE49-F238E27FC236}">
                  <a16:creationId xmlns:a16="http://schemas.microsoft.com/office/drawing/2014/main" id="{BA923316-92AD-4F2F-B462-6020C4338691}"/>
                </a:ext>
              </a:extLst>
            </p:cNvPr>
            <p:cNvSpPr>
              <a:spLocks/>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2" name="chenying0907 911">
              <a:extLst>
                <a:ext uri="{FF2B5EF4-FFF2-40B4-BE49-F238E27FC236}">
                  <a16:creationId xmlns:a16="http://schemas.microsoft.com/office/drawing/2014/main" id="{B3295F64-9F17-44B3-B6EC-749792405246}"/>
                </a:ext>
              </a:extLst>
            </p:cNvPr>
            <p:cNvSpPr>
              <a:spLocks/>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3" name="chenying0907 912">
              <a:extLst>
                <a:ext uri="{FF2B5EF4-FFF2-40B4-BE49-F238E27FC236}">
                  <a16:creationId xmlns:a16="http://schemas.microsoft.com/office/drawing/2014/main" id="{3BCD0664-B915-4223-9511-B361A0C02FF8}"/>
                </a:ext>
              </a:extLst>
            </p:cNvPr>
            <p:cNvSpPr>
              <a:spLocks/>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4" name="chenying0907 913">
              <a:extLst>
                <a:ext uri="{FF2B5EF4-FFF2-40B4-BE49-F238E27FC236}">
                  <a16:creationId xmlns:a16="http://schemas.microsoft.com/office/drawing/2014/main" id="{583F81DF-40FD-4571-888B-39905583F554}"/>
                </a:ext>
              </a:extLst>
            </p:cNvPr>
            <p:cNvSpPr>
              <a:spLocks/>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5" name="chenying0907 914">
              <a:extLst>
                <a:ext uri="{FF2B5EF4-FFF2-40B4-BE49-F238E27FC236}">
                  <a16:creationId xmlns:a16="http://schemas.microsoft.com/office/drawing/2014/main" id="{5386E34F-E139-4FB3-B13F-DAB2A8108FCB}"/>
                </a:ext>
              </a:extLst>
            </p:cNvPr>
            <p:cNvSpPr>
              <a:spLocks/>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6" name="chenying0907 915">
              <a:extLst>
                <a:ext uri="{FF2B5EF4-FFF2-40B4-BE49-F238E27FC236}">
                  <a16:creationId xmlns:a16="http://schemas.microsoft.com/office/drawing/2014/main" id="{E453C733-E251-4984-B9F6-8990F2BF3705}"/>
                </a:ext>
              </a:extLst>
            </p:cNvPr>
            <p:cNvSpPr>
              <a:spLocks/>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7" name="chenying0907 916">
              <a:extLst>
                <a:ext uri="{FF2B5EF4-FFF2-40B4-BE49-F238E27FC236}">
                  <a16:creationId xmlns:a16="http://schemas.microsoft.com/office/drawing/2014/main" id="{3E3A5053-2F42-46A7-9B22-C86F7CB0BF2F}"/>
                </a:ext>
              </a:extLst>
            </p:cNvPr>
            <p:cNvSpPr>
              <a:spLocks/>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8" name="chenying0907 917">
              <a:extLst>
                <a:ext uri="{FF2B5EF4-FFF2-40B4-BE49-F238E27FC236}">
                  <a16:creationId xmlns:a16="http://schemas.microsoft.com/office/drawing/2014/main" id="{E9293534-C58B-4ECD-A63F-E0059F998548}"/>
                </a:ext>
              </a:extLst>
            </p:cNvPr>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89" name="chenying0907 918">
              <a:extLst>
                <a:ext uri="{FF2B5EF4-FFF2-40B4-BE49-F238E27FC236}">
                  <a16:creationId xmlns:a16="http://schemas.microsoft.com/office/drawing/2014/main" id="{9C8BE15C-B4F5-426F-815E-DB5D054859E6}"/>
                </a:ext>
              </a:extLst>
            </p:cNvPr>
            <p:cNvSpPr>
              <a:spLocks/>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90" name="chenying0907 919">
              <a:extLst>
                <a:ext uri="{FF2B5EF4-FFF2-40B4-BE49-F238E27FC236}">
                  <a16:creationId xmlns:a16="http://schemas.microsoft.com/office/drawing/2014/main" id="{402714F3-0248-46B3-B96E-B338F70CC1AA}"/>
                </a:ext>
              </a:extLst>
            </p:cNvPr>
            <p:cNvSpPr>
              <a:spLocks/>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91" name="chenying0907 920">
              <a:extLst>
                <a:ext uri="{FF2B5EF4-FFF2-40B4-BE49-F238E27FC236}">
                  <a16:creationId xmlns:a16="http://schemas.microsoft.com/office/drawing/2014/main" id="{DFAD7D28-C95C-4EC3-8423-12EE3CF2EF25}"/>
                </a:ext>
              </a:extLst>
            </p:cNvPr>
            <p:cNvSpPr>
              <a:spLocks/>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92" name="chenying0907 921">
              <a:extLst>
                <a:ext uri="{FF2B5EF4-FFF2-40B4-BE49-F238E27FC236}">
                  <a16:creationId xmlns:a16="http://schemas.microsoft.com/office/drawing/2014/main" id="{C3B07CE5-051E-4E2E-8E8D-D6943CAAED67}"/>
                </a:ext>
              </a:extLst>
            </p:cNvPr>
            <p:cNvSpPr>
              <a:spLocks/>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93" name="chenying0907 922">
              <a:extLst>
                <a:ext uri="{FF2B5EF4-FFF2-40B4-BE49-F238E27FC236}">
                  <a16:creationId xmlns:a16="http://schemas.microsoft.com/office/drawing/2014/main" id="{D936C91E-62C1-468B-A0C9-B4A4E1C3FB9E}"/>
                </a:ext>
              </a:extLst>
            </p:cNvPr>
            <p:cNvSpPr>
              <a:spLocks/>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sp>
          <p:nvSpPr>
            <p:cNvPr id="494" name="chenying0907 923">
              <a:extLst>
                <a:ext uri="{FF2B5EF4-FFF2-40B4-BE49-F238E27FC236}">
                  <a16:creationId xmlns:a16="http://schemas.microsoft.com/office/drawing/2014/main" id="{FE3D06D1-7615-4E0F-80C6-B94BA8F96F23}"/>
                </a:ext>
              </a:extLst>
            </p:cNvPr>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latin typeface="微软雅黑" pitchFamily="34" charset="-122"/>
                <a:ea typeface="微软雅黑" pitchFamily="34" charset="-122"/>
              </a:endParaRPr>
            </a:p>
          </p:txBody>
        </p:sp>
      </p:grpSp>
      <p:sp>
        <p:nvSpPr>
          <p:cNvPr id="2" name="文本框 1">
            <a:extLst>
              <a:ext uri="{FF2B5EF4-FFF2-40B4-BE49-F238E27FC236}">
                <a16:creationId xmlns:a16="http://schemas.microsoft.com/office/drawing/2014/main" id="{21427654-833E-4A8F-B568-A0CAFEDAF09D}"/>
              </a:ext>
            </a:extLst>
          </p:cNvPr>
          <p:cNvSpPr txBox="1"/>
          <p:nvPr/>
        </p:nvSpPr>
        <p:spPr>
          <a:xfrm>
            <a:off x="2665421" y="2109792"/>
            <a:ext cx="877163" cy="369332"/>
          </a:xfrm>
          <a:prstGeom prst="rect">
            <a:avLst/>
          </a:prstGeom>
          <a:noFill/>
        </p:spPr>
        <p:txBody>
          <a:bodyPr wrap="none" rtlCol="0">
            <a:spAutoFit/>
          </a:bodyPr>
          <a:lstStyle/>
          <a:p>
            <a:r>
              <a:rPr lang="zh-CN" altLang="en-US" dirty="0"/>
              <a:t>张贝琦</a:t>
            </a:r>
          </a:p>
        </p:txBody>
      </p:sp>
      <p:sp>
        <p:nvSpPr>
          <p:cNvPr id="495" name="文本框 494">
            <a:extLst>
              <a:ext uri="{FF2B5EF4-FFF2-40B4-BE49-F238E27FC236}">
                <a16:creationId xmlns:a16="http://schemas.microsoft.com/office/drawing/2014/main" id="{60145F4C-0291-4EBE-AD31-525829BC4C12}"/>
              </a:ext>
            </a:extLst>
          </p:cNvPr>
          <p:cNvSpPr txBox="1"/>
          <p:nvPr/>
        </p:nvSpPr>
        <p:spPr>
          <a:xfrm>
            <a:off x="1504715" y="3349900"/>
            <a:ext cx="877163" cy="369332"/>
          </a:xfrm>
          <a:prstGeom prst="rect">
            <a:avLst/>
          </a:prstGeom>
          <a:noFill/>
        </p:spPr>
        <p:txBody>
          <a:bodyPr wrap="none" rtlCol="0">
            <a:spAutoFit/>
          </a:bodyPr>
          <a:lstStyle/>
          <a:p>
            <a:r>
              <a:rPr lang="zh-CN" altLang="en-US" dirty="0"/>
              <a:t>梅光浩</a:t>
            </a:r>
          </a:p>
        </p:txBody>
      </p:sp>
      <p:sp>
        <p:nvSpPr>
          <p:cNvPr id="496" name="文本框 495">
            <a:extLst>
              <a:ext uri="{FF2B5EF4-FFF2-40B4-BE49-F238E27FC236}">
                <a16:creationId xmlns:a16="http://schemas.microsoft.com/office/drawing/2014/main" id="{27D51D35-0ECC-48C5-93E7-2A6515BBEC20}"/>
              </a:ext>
            </a:extLst>
          </p:cNvPr>
          <p:cNvSpPr txBox="1"/>
          <p:nvPr/>
        </p:nvSpPr>
        <p:spPr>
          <a:xfrm>
            <a:off x="2738078" y="4648392"/>
            <a:ext cx="877163" cy="369332"/>
          </a:xfrm>
          <a:prstGeom prst="rect">
            <a:avLst/>
          </a:prstGeom>
          <a:noFill/>
        </p:spPr>
        <p:txBody>
          <a:bodyPr wrap="none" rtlCol="0">
            <a:spAutoFit/>
          </a:bodyPr>
          <a:lstStyle/>
          <a:p>
            <a:r>
              <a:rPr lang="zh-CN" altLang="en-US" dirty="0"/>
              <a:t>沈翱弘</a:t>
            </a:r>
          </a:p>
        </p:txBody>
      </p:sp>
      <p:sp>
        <p:nvSpPr>
          <p:cNvPr id="497" name="文本框 496">
            <a:extLst>
              <a:ext uri="{FF2B5EF4-FFF2-40B4-BE49-F238E27FC236}">
                <a16:creationId xmlns:a16="http://schemas.microsoft.com/office/drawing/2014/main" id="{D5612B25-6849-4BF6-85EF-7E43234FD4B9}"/>
              </a:ext>
            </a:extLst>
          </p:cNvPr>
          <p:cNvSpPr txBox="1"/>
          <p:nvPr/>
        </p:nvSpPr>
        <p:spPr>
          <a:xfrm>
            <a:off x="5540293" y="4644224"/>
            <a:ext cx="877163" cy="369332"/>
          </a:xfrm>
          <a:prstGeom prst="rect">
            <a:avLst/>
          </a:prstGeom>
          <a:noFill/>
        </p:spPr>
        <p:txBody>
          <a:bodyPr wrap="none" rtlCol="0">
            <a:spAutoFit/>
          </a:bodyPr>
          <a:lstStyle/>
          <a:p>
            <a:r>
              <a:rPr lang="zh-CN" altLang="en-US" dirty="0"/>
              <a:t>叶子扬</a:t>
            </a:r>
          </a:p>
        </p:txBody>
      </p:sp>
      <p:sp>
        <p:nvSpPr>
          <p:cNvPr id="498" name="文本框 497">
            <a:extLst>
              <a:ext uri="{FF2B5EF4-FFF2-40B4-BE49-F238E27FC236}">
                <a16:creationId xmlns:a16="http://schemas.microsoft.com/office/drawing/2014/main" id="{297806F5-8FBA-4F83-B706-1BF0AD73836A}"/>
              </a:ext>
            </a:extLst>
          </p:cNvPr>
          <p:cNvSpPr txBox="1"/>
          <p:nvPr/>
        </p:nvSpPr>
        <p:spPr>
          <a:xfrm>
            <a:off x="6774807" y="3382450"/>
            <a:ext cx="877163" cy="369332"/>
          </a:xfrm>
          <a:prstGeom prst="rect">
            <a:avLst/>
          </a:prstGeom>
          <a:noFill/>
        </p:spPr>
        <p:txBody>
          <a:bodyPr wrap="none" rtlCol="0">
            <a:spAutoFit/>
          </a:bodyPr>
          <a:lstStyle/>
          <a:p>
            <a:r>
              <a:rPr lang="zh-CN" altLang="en-US" dirty="0"/>
              <a:t>黄诗雯</a:t>
            </a:r>
          </a:p>
        </p:txBody>
      </p:sp>
      <p:sp>
        <p:nvSpPr>
          <p:cNvPr id="499" name="文本框 498">
            <a:extLst>
              <a:ext uri="{FF2B5EF4-FFF2-40B4-BE49-F238E27FC236}">
                <a16:creationId xmlns:a16="http://schemas.microsoft.com/office/drawing/2014/main" id="{A2E40969-7819-47CF-9931-6CB842489317}"/>
              </a:ext>
            </a:extLst>
          </p:cNvPr>
          <p:cNvSpPr txBox="1"/>
          <p:nvPr/>
        </p:nvSpPr>
        <p:spPr>
          <a:xfrm>
            <a:off x="5468030" y="2130180"/>
            <a:ext cx="877163" cy="369332"/>
          </a:xfrm>
          <a:prstGeom prst="rect">
            <a:avLst/>
          </a:prstGeom>
          <a:noFill/>
        </p:spPr>
        <p:txBody>
          <a:bodyPr wrap="none" rtlCol="0">
            <a:spAutoFit/>
          </a:bodyPr>
          <a:lstStyle/>
          <a:p>
            <a:r>
              <a:rPr lang="zh-CN" altLang="en-US" dirty="0"/>
              <a:t>吴垚康</a:t>
            </a:r>
          </a:p>
        </p:txBody>
      </p:sp>
    </p:spTree>
    <p:extLst>
      <p:ext uri="{BB962C8B-B14F-4D97-AF65-F5344CB8AC3E}">
        <p14:creationId xmlns:p14="http://schemas.microsoft.com/office/powerpoint/2010/main" val="1476412809"/>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left)">
                                      <p:cBhvr>
                                        <p:cTn id="7" dur="500"/>
                                        <p:tgtEl>
                                          <p:spTgt spid="234"/>
                                        </p:tgtEl>
                                      </p:cBhvr>
                                    </p:animEffect>
                                  </p:childTnLst>
                                </p:cTn>
                              </p:par>
                              <p:par>
                                <p:cTn id="8" presetID="53" presetClass="entr" presetSubtype="16" fill="hold" nodeType="withEffect">
                                  <p:stCondLst>
                                    <p:cond delay="60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53" presetClass="entr" presetSubtype="16" fill="hold" nodeType="withEffect">
                                  <p:stCondLst>
                                    <p:cond delay="600"/>
                                  </p:stCondLst>
                                  <p:childTnLst>
                                    <p:set>
                                      <p:cBhvr>
                                        <p:cTn id="14" dur="1" fill="hold">
                                          <p:stCondLst>
                                            <p:cond delay="0"/>
                                          </p:stCondLst>
                                        </p:cTn>
                                        <p:tgtEl>
                                          <p:spTgt spid="224"/>
                                        </p:tgtEl>
                                        <p:attrNameLst>
                                          <p:attrName>style.visibility</p:attrName>
                                        </p:attrNameLst>
                                      </p:cBhvr>
                                      <p:to>
                                        <p:strVal val="visible"/>
                                      </p:to>
                                    </p:set>
                                    <p:anim calcmode="lin" valueType="num">
                                      <p:cBhvr>
                                        <p:cTn id="15" dur="500" fill="hold"/>
                                        <p:tgtEl>
                                          <p:spTgt spid="224"/>
                                        </p:tgtEl>
                                        <p:attrNameLst>
                                          <p:attrName>ppt_w</p:attrName>
                                        </p:attrNameLst>
                                      </p:cBhvr>
                                      <p:tavLst>
                                        <p:tav tm="0">
                                          <p:val>
                                            <p:fltVal val="0"/>
                                          </p:val>
                                        </p:tav>
                                        <p:tav tm="100000">
                                          <p:val>
                                            <p:strVal val="#ppt_w"/>
                                          </p:val>
                                        </p:tav>
                                      </p:tavLst>
                                    </p:anim>
                                    <p:anim calcmode="lin" valueType="num">
                                      <p:cBhvr>
                                        <p:cTn id="16" dur="500" fill="hold"/>
                                        <p:tgtEl>
                                          <p:spTgt spid="224"/>
                                        </p:tgtEl>
                                        <p:attrNameLst>
                                          <p:attrName>ppt_h</p:attrName>
                                        </p:attrNameLst>
                                      </p:cBhvr>
                                      <p:tavLst>
                                        <p:tav tm="0">
                                          <p:val>
                                            <p:fltVal val="0"/>
                                          </p:val>
                                        </p:tav>
                                        <p:tav tm="100000">
                                          <p:val>
                                            <p:strVal val="#ppt_h"/>
                                          </p:val>
                                        </p:tav>
                                      </p:tavLst>
                                    </p:anim>
                                    <p:animEffect transition="in" filter="fade">
                                      <p:cBhvr>
                                        <p:cTn id="17" dur="500"/>
                                        <p:tgtEl>
                                          <p:spTgt spid="224"/>
                                        </p:tgtEl>
                                      </p:cBhvr>
                                    </p:animEffect>
                                  </p:childTnLst>
                                </p:cTn>
                              </p:par>
                              <p:par>
                                <p:cTn id="18" presetID="53" presetClass="entr" presetSubtype="16" fill="hold" nodeType="withEffect">
                                  <p:stCondLst>
                                    <p:cond delay="600"/>
                                  </p:stCondLst>
                                  <p:childTnLst>
                                    <p:set>
                                      <p:cBhvr>
                                        <p:cTn id="19" dur="1" fill="hold">
                                          <p:stCondLst>
                                            <p:cond delay="0"/>
                                          </p:stCondLst>
                                        </p:cTn>
                                        <p:tgtEl>
                                          <p:spTgt spid="287"/>
                                        </p:tgtEl>
                                        <p:attrNameLst>
                                          <p:attrName>style.visibility</p:attrName>
                                        </p:attrNameLst>
                                      </p:cBhvr>
                                      <p:to>
                                        <p:strVal val="visible"/>
                                      </p:to>
                                    </p:set>
                                    <p:anim calcmode="lin" valueType="num">
                                      <p:cBhvr>
                                        <p:cTn id="20" dur="500" fill="hold"/>
                                        <p:tgtEl>
                                          <p:spTgt spid="287"/>
                                        </p:tgtEl>
                                        <p:attrNameLst>
                                          <p:attrName>ppt_w</p:attrName>
                                        </p:attrNameLst>
                                      </p:cBhvr>
                                      <p:tavLst>
                                        <p:tav tm="0">
                                          <p:val>
                                            <p:fltVal val="0"/>
                                          </p:val>
                                        </p:tav>
                                        <p:tav tm="100000">
                                          <p:val>
                                            <p:strVal val="#ppt_w"/>
                                          </p:val>
                                        </p:tav>
                                      </p:tavLst>
                                    </p:anim>
                                    <p:anim calcmode="lin" valueType="num">
                                      <p:cBhvr>
                                        <p:cTn id="21" dur="500" fill="hold"/>
                                        <p:tgtEl>
                                          <p:spTgt spid="287"/>
                                        </p:tgtEl>
                                        <p:attrNameLst>
                                          <p:attrName>ppt_h</p:attrName>
                                        </p:attrNameLst>
                                      </p:cBhvr>
                                      <p:tavLst>
                                        <p:tav tm="0">
                                          <p:val>
                                            <p:fltVal val="0"/>
                                          </p:val>
                                        </p:tav>
                                        <p:tav tm="100000">
                                          <p:val>
                                            <p:strVal val="#ppt_h"/>
                                          </p:val>
                                        </p:tav>
                                      </p:tavLst>
                                    </p:anim>
                                    <p:animEffect transition="in" filter="fade">
                                      <p:cBhvr>
                                        <p:cTn id="22" dur="500"/>
                                        <p:tgtEl>
                                          <p:spTgt spid="287"/>
                                        </p:tgtEl>
                                      </p:cBhvr>
                                    </p:animEffect>
                                  </p:childTnLst>
                                </p:cTn>
                              </p:par>
                              <p:par>
                                <p:cTn id="23" presetID="53" presetClass="entr" presetSubtype="16" fill="hold" nodeType="withEffect">
                                  <p:stCondLst>
                                    <p:cond delay="600"/>
                                  </p:stCondLst>
                                  <p:childTnLst>
                                    <p:set>
                                      <p:cBhvr>
                                        <p:cTn id="24" dur="1" fill="hold">
                                          <p:stCondLst>
                                            <p:cond delay="0"/>
                                          </p:stCondLst>
                                        </p:cTn>
                                        <p:tgtEl>
                                          <p:spTgt spid="339"/>
                                        </p:tgtEl>
                                        <p:attrNameLst>
                                          <p:attrName>style.visibility</p:attrName>
                                        </p:attrNameLst>
                                      </p:cBhvr>
                                      <p:to>
                                        <p:strVal val="visible"/>
                                      </p:to>
                                    </p:set>
                                    <p:anim calcmode="lin" valueType="num">
                                      <p:cBhvr>
                                        <p:cTn id="25" dur="500" fill="hold"/>
                                        <p:tgtEl>
                                          <p:spTgt spid="339"/>
                                        </p:tgtEl>
                                        <p:attrNameLst>
                                          <p:attrName>ppt_w</p:attrName>
                                        </p:attrNameLst>
                                      </p:cBhvr>
                                      <p:tavLst>
                                        <p:tav tm="0">
                                          <p:val>
                                            <p:fltVal val="0"/>
                                          </p:val>
                                        </p:tav>
                                        <p:tav tm="100000">
                                          <p:val>
                                            <p:strVal val="#ppt_w"/>
                                          </p:val>
                                        </p:tav>
                                      </p:tavLst>
                                    </p:anim>
                                    <p:anim calcmode="lin" valueType="num">
                                      <p:cBhvr>
                                        <p:cTn id="26" dur="500" fill="hold"/>
                                        <p:tgtEl>
                                          <p:spTgt spid="339"/>
                                        </p:tgtEl>
                                        <p:attrNameLst>
                                          <p:attrName>ppt_h</p:attrName>
                                        </p:attrNameLst>
                                      </p:cBhvr>
                                      <p:tavLst>
                                        <p:tav tm="0">
                                          <p:val>
                                            <p:fltVal val="0"/>
                                          </p:val>
                                        </p:tav>
                                        <p:tav tm="100000">
                                          <p:val>
                                            <p:strVal val="#ppt_h"/>
                                          </p:val>
                                        </p:tav>
                                      </p:tavLst>
                                    </p:anim>
                                    <p:animEffect transition="in" filter="fade">
                                      <p:cBhvr>
                                        <p:cTn id="27" dur="500"/>
                                        <p:tgtEl>
                                          <p:spTgt spid="339"/>
                                        </p:tgtEl>
                                      </p:cBhvr>
                                    </p:animEffect>
                                  </p:childTnLst>
                                </p:cTn>
                              </p:par>
                              <p:par>
                                <p:cTn id="28" presetID="53" presetClass="entr" presetSubtype="16" fill="hold" nodeType="withEffect">
                                  <p:stCondLst>
                                    <p:cond delay="600"/>
                                  </p:stCondLst>
                                  <p:childTnLst>
                                    <p:set>
                                      <p:cBhvr>
                                        <p:cTn id="29" dur="1" fill="hold">
                                          <p:stCondLst>
                                            <p:cond delay="0"/>
                                          </p:stCondLst>
                                        </p:cTn>
                                        <p:tgtEl>
                                          <p:spTgt spid="391"/>
                                        </p:tgtEl>
                                        <p:attrNameLst>
                                          <p:attrName>style.visibility</p:attrName>
                                        </p:attrNameLst>
                                      </p:cBhvr>
                                      <p:to>
                                        <p:strVal val="visible"/>
                                      </p:to>
                                    </p:set>
                                    <p:anim calcmode="lin" valueType="num">
                                      <p:cBhvr>
                                        <p:cTn id="30" dur="500" fill="hold"/>
                                        <p:tgtEl>
                                          <p:spTgt spid="391"/>
                                        </p:tgtEl>
                                        <p:attrNameLst>
                                          <p:attrName>ppt_w</p:attrName>
                                        </p:attrNameLst>
                                      </p:cBhvr>
                                      <p:tavLst>
                                        <p:tav tm="0">
                                          <p:val>
                                            <p:fltVal val="0"/>
                                          </p:val>
                                        </p:tav>
                                        <p:tav tm="100000">
                                          <p:val>
                                            <p:strVal val="#ppt_w"/>
                                          </p:val>
                                        </p:tav>
                                      </p:tavLst>
                                    </p:anim>
                                    <p:anim calcmode="lin" valueType="num">
                                      <p:cBhvr>
                                        <p:cTn id="31" dur="500" fill="hold"/>
                                        <p:tgtEl>
                                          <p:spTgt spid="391"/>
                                        </p:tgtEl>
                                        <p:attrNameLst>
                                          <p:attrName>ppt_h</p:attrName>
                                        </p:attrNameLst>
                                      </p:cBhvr>
                                      <p:tavLst>
                                        <p:tav tm="0">
                                          <p:val>
                                            <p:fltVal val="0"/>
                                          </p:val>
                                        </p:tav>
                                        <p:tav tm="100000">
                                          <p:val>
                                            <p:strVal val="#ppt_h"/>
                                          </p:val>
                                        </p:tav>
                                      </p:tavLst>
                                    </p:anim>
                                    <p:animEffect transition="in" filter="fade">
                                      <p:cBhvr>
                                        <p:cTn id="32" dur="500"/>
                                        <p:tgtEl>
                                          <p:spTgt spid="391"/>
                                        </p:tgtEl>
                                      </p:cBhvr>
                                    </p:animEffect>
                                  </p:childTnLst>
                                </p:cTn>
                              </p:par>
                              <p:par>
                                <p:cTn id="33" presetID="53" presetClass="entr" presetSubtype="16" fill="hold" nodeType="withEffect">
                                  <p:stCondLst>
                                    <p:cond delay="600"/>
                                  </p:stCondLst>
                                  <p:childTnLst>
                                    <p:set>
                                      <p:cBhvr>
                                        <p:cTn id="34" dur="1" fill="hold">
                                          <p:stCondLst>
                                            <p:cond delay="0"/>
                                          </p:stCondLst>
                                        </p:cTn>
                                        <p:tgtEl>
                                          <p:spTgt spid="443"/>
                                        </p:tgtEl>
                                        <p:attrNameLst>
                                          <p:attrName>style.visibility</p:attrName>
                                        </p:attrNameLst>
                                      </p:cBhvr>
                                      <p:to>
                                        <p:strVal val="visible"/>
                                      </p:to>
                                    </p:set>
                                    <p:anim calcmode="lin" valueType="num">
                                      <p:cBhvr>
                                        <p:cTn id="35" dur="500" fill="hold"/>
                                        <p:tgtEl>
                                          <p:spTgt spid="443"/>
                                        </p:tgtEl>
                                        <p:attrNameLst>
                                          <p:attrName>ppt_w</p:attrName>
                                        </p:attrNameLst>
                                      </p:cBhvr>
                                      <p:tavLst>
                                        <p:tav tm="0">
                                          <p:val>
                                            <p:fltVal val="0"/>
                                          </p:val>
                                        </p:tav>
                                        <p:tav tm="100000">
                                          <p:val>
                                            <p:strVal val="#ppt_w"/>
                                          </p:val>
                                        </p:tav>
                                      </p:tavLst>
                                    </p:anim>
                                    <p:anim calcmode="lin" valueType="num">
                                      <p:cBhvr>
                                        <p:cTn id="36" dur="500" fill="hold"/>
                                        <p:tgtEl>
                                          <p:spTgt spid="443"/>
                                        </p:tgtEl>
                                        <p:attrNameLst>
                                          <p:attrName>ppt_h</p:attrName>
                                        </p:attrNameLst>
                                      </p:cBhvr>
                                      <p:tavLst>
                                        <p:tav tm="0">
                                          <p:val>
                                            <p:fltVal val="0"/>
                                          </p:val>
                                        </p:tav>
                                        <p:tav tm="100000">
                                          <p:val>
                                            <p:strVal val="#ppt_h"/>
                                          </p:val>
                                        </p:tav>
                                      </p:tavLst>
                                    </p:anim>
                                    <p:animEffect transition="in" filter="fade">
                                      <p:cBhvr>
                                        <p:cTn id="37" dur="500"/>
                                        <p:tgtEl>
                                          <p:spTgt spid="44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495"/>
                                        </p:tgtEl>
                                        <p:attrNameLst>
                                          <p:attrName>style.visibility</p:attrName>
                                        </p:attrNameLst>
                                      </p:cBhvr>
                                      <p:to>
                                        <p:strVal val="visible"/>
                                      </p:to>
                                    </p:set>
                                    <p:animEffect transition="in" filter="fade">
                                      <p:cBhvr>
                                        <p:cTn id="43" dur="500"/>
                                        <p:tgtEl>
                                          <p:spTgt spid="495"/>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496"/>
                                        </p:tgtEl>
                                        <p:attrNameLst>
                                          <p:attrName>style.visibility</p:attrName>
                                        </p:attrNameLst>
                                      </p:cBhvr>
                                      <p:to>
                                        <p:strVal val="visible"/>
                                      </p:to>
                                    </p:set>
                                    <p:animEffect transition="in" filter="fade">
                                      <p:cBhvr>
                                        <p:cTn id="46" dur="500"/>
                                        <p:tgtEl>
                                          <p:spTgt spid="496"/>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499"/>
                                        </p:tgtEl>
                                        <p:attrNameLst>
                                          <p:attrName>style.visibility</p:attrName>
                                        </p:attrNameLst>
                                      </p:cBhvr>
                                      <p:to>
                                        <p:strVal val="visible"/>
                                      </p:to>
                                    </p:set>
                                    <p:animEffect transition="in" filter="fade">
                                      <p:cBhvr>
                                        <p:cTn id="49" dur="500"/>
                                        <p:tgtEl>
                                          <p:spTgt spid="499"/>
                                        </p:tgtEl>
                                      </p:cBhvr>
                                    </p:animEffect>
                                  </p:childTnLst>
                                </p:cTn>
                              </p:par>
                              <p:par>
                                <p:cTn id="50" presetID="10" presetClass="entr" presetSubtype="0" fill="hold" grpId="0" nodeType="withEffect">
                                  <p:stCondLst>
                                    <p:cond delay="600"/>
                                  </p:stCondLst>
                                  <p:childTnLst>
                                    <p:set>
                                      <p:cBhvr>
                                        <p:cTn id="51" dur="1" fill="hold">
                                          <p:stCondLst>
                                            <p:cond delay="0"/>
                                          </p:stCondLst>
                                        </p:cTn>
                                        <p:tgtEl>
                                          <p:spTgt spid="498"/>
                                        </p:tgtEl>
                                        <p:attrNameLst>
                                          <p:attrName>style.visibility</p:attrName>
                                        </p:attrNameLst>
                                      </p:cBhvr>
                                      <p:to>
                                        <p:strVal val="visible"/>
                                      </p:to>
                                    </p:set>
                                    <p:animEffect transition="in" filter="fade">
                                      <p:cBhvr>
                                        <p:cTn id="52" dur="500"/>
                                        <p:tgtEl>
                                          <p:spTgt spid="498"/>
                                        </p:tgtEl>
                                      </p:cBhvr>
                                    </p:animEffect>
                                  </p:childTnLst>
                                </p:cTn>
                              </p:par>
                              <p:par>
                                <p:cTn id="53" presetID="10" presetClass="entr" presetSubtype="0" fill="hold" nodeType="withEffect">
                                  <p:stCondLst>
                                    <p:cond delay="600"/>
                                  </p:stCondLst>
                                  <p:childTnLst>
                                    <p:set>
                                      <p:cBhvr>
                                        <p:cTn id="54" dur="1" fill="hold">
                                          <p:stCondLst>
                                            <p:cond delay="0"/>
                                          </p:stCondLst>
                                        </p:cTn>
                                        <p:tgtEl>
                                          <p:spTgt spid="497">
                                            <p:txEl>
                                              <p:pRg st="0" end="0"/>
                                            </p:txEl>
                                          </p:spTgt>
                                        </p:tgtEl>
                                        <p:attrNameLst>
                                          <p:attrName>style.visibility</p:attrName>
                                        </p:attrNameLst>
                                      </p:cBhvr>
                                      <p:to>
                                        <p:strVal val="visible"/>
                                      </p:to>
                                    </p:set>
                                    <p:animEffect transition="in" filter="fade">
                                      <p:cBhvr>
                                        <p:cTn id="55" dur="500"/>
                                        <p:tgtEl>
                                          <p:spTgt spid="497">
                                            <p:txEl>
                                              <p:pRg st="0" end="0"/>
                                            </p:txEl>
                                          </p:spTgt>
                                        </p:tgtEl>
                                      </p:cBhvr>
                                    </p:animEffect>
                                  </p:childTnLst>
                                </p:cTn>
                              </p:par>
                              <p:par>
                                <p:cTn id="56" presetID="53" presetClass="entr" presetSubtype="16" fill="hold" nodeType="withEffect">
                                  <p:stCondLst>
                                    <p:cond delay="0"/>
                                  </p:stCondLst>
                                  <p:childTnLst>
                                    <p:set>
                                      <p:cBhvr>
                                        <p:cTn id="57" dur="1" fill="hold">
                                          <p:stCondLst>
                                            <p:cond delay="0"/>
                                          </p:stCondLst>
                                        </p:cTn>
                                        <p:tgtEl>
                                          <p:spTgt spid="134"/>
                                        </p:tgtEl>
                                        <p:attrNameLst>
                                          <p:attrName>style.visibility</p:attrName>
                                        </p:attrNameLst>
                                      </p:cBhvr>
                                      <p:to>
                                        <p:strVal val="visible"/>
                                      </p:to>
                                    </p:set>
                                    <p:anim calcmode="lin" valueType="num">
                                      <p:cBhvr>
                                        <p:cTn id="58" dur="500" fill="hold"/>
                                        <p:tgtEl>
                                          <p:spTgt spid="134"/>
                                        </p:tgtEl>
                                        <p:attrNameLst>
                                          <p:attrName>ppt_w</p:attrName>
                                        </p:attrNameLst>
                                      </p:cBhvr>
                                      <p:tavLst>
                                        <p:tav tm="0">
                                          <p:val>
                                            <p:fltVal val="0"/>
                                          </p:val>
                                        </p:tav>
                                        <p:tav tm="100000">
                                          <p:val>
                                            <p:strVal val="#ppt_w"/>
                                          </p:val>
                                        </p:tav>
                                      </p:tavLst>
                                    </p:anim>
                                    <p:anim calcmode="lin" valueType="num">
                                      <p:cBhvr>
                                        <p:cTn id="59" dur="500" fill="hold"/>
                                        <p:tgtEl>
                                          <p:spTgt spid="134"/>
                                        </p:tgtEl>
                                        <p:attrNameLst>
                                          <p:attrName>ppt_h</p:attrName>
                                        </p:attrNameLst>
                                      </p:cBhvr>
                                      <p:tavLst>
                                        <p:tav tm="0">
                                          <p:val>
                                            <p:fltVal val="0"/>
                                          </p:val>
                                        </p:tav>
                                        <p:tav tm="100000">
                                          <p:val>
                                            <p:strVal val="#ppt_h"/>
                                          </p:val>
                                        </p:tav>
                                      </p:tavLst>
                                    </p:anim>
                                    <p:animEffect transition="in" filter="fade">
                                      <p:cBhvr>
                                        <p:cTn id="60"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5" grpId="0"/>
      <p:bldP spid="496" grpId="0"/>
      <p:bldP spid="498" grpId="0"/>
      <p:bldP spid="4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2" name="PA_文本框 7"/>
          <p:cNvSpPr txBox="1">
            <a:spLocks noChangeArrowheads="1"/>
          </p:cNvSpPr>
          <p:nvPr>
            <p:custDataLst>
              <p:tags r:id="rId2"/>
            </p:custDataLst>
          </p:nvPr>
        </p:nvSpPr>
        <p:spPr bwMode="auto">
          <a:xfrm>
            <a:off x="3203848" y="2474564"/>
            <a:ext cx="3430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选题背景与选题立意</a:t>
            </a:r>
            <a:endParaRPr lang="zh-CN" altLang="en-US" sz="2800" dirty="0">
              <a:latin typeface="微软雅黑" panose="020B0503020204020204" pitchFamily="34" charset="-122"/>
              <a:ea typeface="微软雅黑" panose="020B0503020204020204" pitchFamily="34" charset="-122"/>
            </a:endParaRPr>
          </a:p>
        </p:txBody>
      </p:sp>
      <p:sp>
        <p:nvSpPr>
          <p:cNvPr id="13" name="PA_文本框 5"/>
          <p:cNvSpPr txBox="1"/>
          <p:nvPr>
            <p:custDataLst>
              <p:tags r:id="rId3"/>
            </p:custDataLst>
          </p:nvPr>
        </p:nvSpPr>
        <p:spPr>
          <a:xfrm>
            <a:off x="3422014" y="1812761"/>
            <a:ext cx="2533066" cy="830997"/>
          </a:xfrm>
          <a:prstGeom prst="rect">
            <a:avLst/>
          </a:prstGeom>
          <a:noFill/>
        </p:spPr>
        <p:txBody>
          <a:bodyPr wrap="none" rtlCol="0">
            <a:spAutoFit/>
          </a:bodyPr>
          <a:lstStyle/>
          <a:p>
            <a:r>
              <a:rPr lang="en-US" altLang="zh-CN" sz="4800" dirty="0">
                <a:latin typeface="落落补 汤圆" pitchFamily="2" charset="-128"/>
                <a:ea typeface="落落补 汤圆" pitchFamily="2" charset="-128"/>
                <a:cs typeface="落落补 汤圆" pitchFamily="2" charset="-128"/>
              </a:rPr>
              <a:t>THE TWO</a:t>
            </a:r>
            <a:endParaRPr lang="zh-CN" altLang="en-US" sz="4800" dirty="0">
              <a:latin typeface="落落补 汤圆" pitchFamily="2" charset="-128"/>
              <a:ea typeface="落落补 汤圆" pitchFamily="2" charset="-128"/>
              <a:cs typeface="落落补 汤圆" pitchFamily="2" charset="-128"/>
            </a:endParaRPr>
          </a:p>
        </p:txBody>
      </p:sp>
      <p:sp>
        <p:nvSpPr>
          <p:cNvPr id="14" name="PA_文本框 5"/>
          <p:cNvSpPr txBox="1"/>
          <p:nvPr>
            <p:custDataLst>
              <p:tags r:id="rId4"/>
            </p:custDataLst>
          </p:nvPr>
        </p:nvSpPr>
        <p:spPr>
          <a:xfrm>
            <a:off x="4539669" y="2997784"/>
            <a:ext cx="697627" cy="215444"/>
          </a:xfrm>
          <a:prstGeom prst="rect">
            <a:avLst/>
          </a:prstGeom>
          <a:noFill/>
        </p:spPr>
        <p:txBody>
          <a:bodyPr wrap="none" rtlCol="0">
            <a:spAutoFit/>
          </a:bodyPr>
          <a:lstStyle/>
          <a:p>
            <a:pPr algn="ctr"/>
            <a:r>
              <a:rPr lang="zh-CN" altLang="en-US" sz="800" dirty="0">
                <a:latin typeface="落落补 汤圆" pitchFamily="2" charset="-128"/>
                <a:ea typeface="落落补 汤圆" pitchFamily="2" charset="-128"/>
                <a:cs typeface="落落补 汤圆" pitchFamily="2" charset="-128"/>
              </a:rPr>
              <a:t>我们的思考</a:t>
            </a:r>
          </a:p>
        </p:txBody>
      </p:sp>
    </p:spTree>
    <p:extLst>
      <p:ext uri="{BB962C8B-B14F-4D97-AF65-F5344CB8AC3E}">
        <p14:creationId xmlns:p14="http://schemas.microsoft.com/office/powerpoint/2010/main" val="1536408071"/>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PA_chenying0907 7">
            <a:extLst>
              <a:ext uri="{FF2B5EF4-FFF2-40B4-BE49-F238E27FC236}">
                <a16:creationId xmlns:a16="http://schemas.microsoft.com/office/drawing/2014/main" id="{3BC41F78-DB33-4BCC-8647-C9599324941A}"/>
              </a:ext>
            </a:extLst>
          </p:cNvPr>
          <p:cNvGrpSpPr/>
          <p:nvPr>
            <p:custDataLst>
              <p:tags r:id="rId1"/>
            </p:custDataLst>
          </p:nvPr>
        </p:nvGrpSpPr>
        <p:grpSpPr>
          <a:xfrm>
            <a:off x="723289" y="1109078"/>
            <a:ext cx="7553404" cy="3377669"/>
            <a:chOff x="1096807" y="771550"/>
            <a:chExt cx="6911261" cy="3633873"/>
          </a:xfrm>
        </p:grpSpPr>
        <p:sp>
          <p:nvSpPr>
            <p:cNvPr id="8" name="椭圆 31">
              <a:extLst>
                <a:ext uri="{FF2B5EF4-FFF2-40B4-BE49-F238E27FC236}">
                  <a16:creationId xmlns:a16="http://schemas.microsoft.com/office/drawing/2014/main" id="{A23FC42E-370A-42F2-B9D6-0AEB158DB158}"/>
                </a:ext>
              </a:extLst>
            </p:cNvPr>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 name="connsiteX0" fmla="*/ 84755 w 673460"/>
                <a:gd name="connsiteY0" fmla="*/ 13918 h 568883"/>
                <a:gd name="connsiteX1" fmla="*/ 672364 w 673460"/>
                <a:gd name="connsiteY1" fmla="*/ 14845 h 568883"/>
                <a:gd name="connsiteX2" fmla="*/ 673460 w 673460"/>
                <a:gd name="connsiteY2" fmla="*/ 540528 h 568883"/>
                <a:gd name="connsiteX3" fmla="*/ 43142 w 673460"/>
                <a:gd name="connsiteY3" fmla="*/ 525832 h 568883"/>
                <a:gd name="connsiteX4" fmla="*/ 84755 w 673460"/>
                <a:gd name="connsiteY4" fmla="*/ 13918 h 568883"/>
                <a:gd name="connsiteX0" fmla="*/ 84755 w 673460"/>
                <a:gd name="connsiteY0" fmla="*/ 13918 h 559604"/>
                <a:gd name="connsiteX1" fmla="*/ 672364 w 673460"/>
                <a:gd name="connsiteY1" fmla="*/ 14845 h 559604"/>
                <a:gd name="connsiteX2" fmla="*/ 673460 w 673460"/>
                <a:gd name="connsiteY2" fmla="*/ 540528 h 559604"/>
                <a:gd name="connsiteX3" fmla="*/ 43142 w 673460"/>
                <a:gd name="connsiteY3" fmla="*/ 525832 h 559604"/>
                <a:gd name="connsiteX4" fmla="*/ 84755 w 673460"/>
                <a:gd name="connsiteY4" fmla="*/ 13918 h 559604"/>
                <a:gd name="connsiteX0" fmla="*/ 84755 w 675575"/>
                <a:gd name="connsiteY0" fmla="*/ 13918 h 562548"/>
                <a:gd name="connsiteX1" fmla="*/ 672364 w 675575"/>
                <a:gd name="connsiteY1" fmla="*/ 14845 h 562548"/>
                <a:gd name="connsiteX2" fmla="*/ 675575 w 675575"/>
                <a:gd name="connsiteY2" fmla="*/ 545971 h 562548"/>
                <a:gd name="connsiteX3" fmla="*/ 43142 w 675575"/>
                <a:gd name="connsiteY3" fmla="*/ 525832 h 562548"/>
                <a:gd name="connsiteX4" fmla="*/ 84755 w 675575"/>
                <a:gd name="connsiteY4" fmla="*/ 13918 h 562548"/>
                <a:gd name="connsiteX0" fmla="*/ 84755 w 680821"/>
                <a:gd name="connsiteY0" fmla="*/ 13918 h 562548"/>
                <a:gd name="connsiteX1" fmla="*/ 680821 w 680821"/>
                <a:gd name="connsiteY1" fmla="*/ 14845 h 562548"/>
                <a:gd name="connsiteX2" fmla="*/ 675575 w 680821"/>
                <a:gd name="connsiteY2" fmla="*/ 545971 h 562548"/>
                <a:gd name="connsiteX3" fmla="*/ 43142 w 680821"/>
                <a:gd name="connsiteY3" fmla="*/ 525832 h 562548"/>
                <a:gd name="connsiteX4" fmla="*/ 84755 w 680821"/>
                <a:gd name="connsiteY4" fmla="*/ 13918 h 562548"/>
                <a:gd name="connsiteX0" fmla="*/ 72868 w 690076"/>
                <a:gd name="connsiteY0" fmla="*/ 20358 h 559916"/>
                <a:gd name="connsiteX1" fmla="*/ 690076 w 690076"/>
                <a:gd name="connsiteY1" fmla="*/ 12213 h 559916"/>
                <a:gd name="connsiteX2" fmla="*/ 684830 w 690076"/>
                <a:gd name="connsiteY2" fmla="*/ 543339 h 559916"/>
                <a:gd name="connsiteX3" fmla="*/ 52397 w 690076"/>
                <a:gd name="connsiteY3" fmla="*/ 523200 h 559916"/>
                <a:gd name="connsiteX4" fmla="*/ 72868 w 690076"/>
                <a:gd name="connsiteY4" fmla="*/ 20358 h 559916"/>
                <a:gd name="connsiteX0" fmla="*/ 72868 w 690076"/>
                <a:gd name="connsiteY0" fmla="*/ 22718 h 562276"/>
                <a:gd name="connsiteX1" fmla="*/ 690076 w 690076"/>
                <a:gd name="connsiteY1" fmla="*/ 14573 h 562276"/>
                <a:gd name="connsiteX2" fmla="*/ 684830 w 690076"/>
                <a:gd name="connsiteY2" fmla="*/ 545699 h 562276"/>
                <a:gd name="connsiteX3" fmla="*/ 52397 w 690076"/>
                <a:gd name="connsiteY3" fmla="*/ 525560 h 562276"/>
                <a:gd name="connsiteX4" fmla="*/ 72868 w 690076"/>
                <a:gd name="connsiteY4" fmla="*/ 22718 h 562276"/>
                <a:gd name="connsiteX0" fmla="*/ 59152 w 676360"/>
                <a:gd name="connsiteY0" fmla="*/ 22718 h 562276"/>
                <a:gd name="connsiteX1" fmla="*/ 676360 w 676360"/>
                <a:gd name="connsiteY1" fmla="*/ 14573 h 562276"/>
                <a:gd name="connsiteX2" fmla="*/ 671114 w 676360"/>
                <a:gd name="connsiteY2" fmla="*/ 545699 h 562276"/>
                <a:gd name="connsiteX3" fmla="*/ 38681 w 676360"/>
                <a:gd name="connsiteY3" fmla="*/ 525560 h 562276"/>
                <a:gd name="connsiteX4" fmla="*/ 103808 w 676360"/>
                <a:gd name="connsiteY4" fmla="*/ 279153 h 562276"/>
                <a:gd name="connsiteX5" fmla="*/ 59152 w 676360"/>
                <a:gd name="connsiteY5" fmla="*/ 22718 h 562276"/>
                <a:gd name="connsiteX0" fmla="*/ 41341 w 658549"/>
                <a:gd name="connsiteY0" fmla="*/ 22718 h 562276"/>
                <a:gd name="connsiteX1" fmla="*/ 658549 w 658549"/>
                <a:gd name="connsiteY1" fmla="*/ 14573 h 562276"/>
                <a:gd name="connsiteX2" fmla="*/ 653303 w 658549"/>
                <a:gd name="connsiteY2" fmla="*/ 545699 h 562276"/>
                <a:gd name="connsiteX3" fmla="*/ 20870 w 658549"/>
                <a:gd name="connsiteY3" fmla="*/ 525560 h 562276"/>
                <a:gd name="connsiteX4" fmla="*/ 85997 w 658549"/>
                <a:gd name="connsiteY4" fmla="*/ 279153 h 562276"/>
                <a:gd name="connsiteX5" fmla="*/ 41341 w 658549"/>
                <a:gd name="connsiteY5" fmla="*/ 22718 h 562276"/>
                <a:gd name="connsiteX0" fmla="*/ 23542 w 640750"/>
                <a:gd name="connsiteY0" fmla="*/ 22718 h 562276"/>
                <a:gd name="connsiteX1" fmla="*/ 640750 w 640750"/>
                <a:gd name="connsiteY1" fmla="*/ 14573 h 562276"/>
                <a:gd name="connsiteX2" fmla="*/ 635504 w 640750"/>
                <a:gd name="connsiteY2" fmla="*/ 545699 h 562276"/>
                <a:gd name="connsiteX3" fmla="*/ 3071 w 640750"/>
                <a:gd name="connsiteY3" fmla="*/ 525560 h 562276"/>
                <a:gd name="connsiteX4" fmla="*/ 68198 w 640750"/>
                <a:gd name="connsiteY4" fmla="*/ 279153 h 562276"/>
                <a:gd name="connsiteX5" fmla="*/ 23542 w 640750"/>
                <a:gd name="connsiteY5" fmla="*/ 22718 h 562276"/>
                <a:gd name="connsiteX0" fmla="*/ 24044 w 641252"/>
                <a:gd name="connsiteY0" fmla="*/ 22718 h 562276"/>
                <a:gd name="connsiteX1" fmla="*/ 641252 w 641252"/>
                <a:gd name="connsiteY1" fmla="*/ 14573 h 562276"/>
                <a:gd name="connsiteX2" fmla="*/ 636006 w 641252"/>
                <a:gd name="connsiteY2" fmla="*/ 545699 h 562276"/>
                <a:gd name="connsiteX3" fmla="*/ 3573 w 641252"/>
                <a:gd name="connsiteY3" fmla="*/ 525560 h 562276"/>
                <a:gd name="connsiteX4" fmla="*/ 68700 w 641252"/>
                <a:gd name="connsiteY4" fmla="*/ 279153 h 562276"/>
                <a:gd name="connsiteX5" fmla="*/ 24044 w 641252"/>
                <a:gd name="connsiteY5" fmla="*/ 22718 h 562276"/>
                <a:gd name="connsiteX0" fmla="*/ 31476 w 648684"/>
                <a:gd name="connsiteY0" fmla="*/ 22718 h 562276"/>
                <a:gd name="connsiteX1" fmla="*/ 648684 w 648684"/>
                <a:gd name="connsiteY1" fmla="*/ 14573 h 562276"/>
                <a:gd name="connsiteX2" fmla="*/ 643438 w 648684"/>
                <a:gd name="connsiteY2" fmla="*/ 545699 h 562276"/>
                <a:gd name="connsiteX3" fmla="*/ 11005 w 648684"/>
                <a:gd name="connsiteY3" fmla="*/ 525560 h 562276"/>
                <a:gd name="connsiteX4" fmla="*/ 76132 w 648684"/>
                <a:gd name="connsiteY4" fmla="*/ 279153 h 562276"/>
                <a:gd name="connsiteX5" fmla="*/ 31476 w 648684"/>
                <a:gd name="connsiteY5" fmla="*/ 22718 h 5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9" name="椭圆 31">
              <a:extLst>
                <a:ext uri="{FF2B5EF4-FFF2-40B4-BE49-F238E27FC236}">
                  <a16:creationId xmlns:a16="http://schemas.microsoft.com/office/drawing/2014/main" id="{6D825316-596C-431B-8CE9-CA027D4D5E38}"/>
                </a:ext>
              </a:extLst>
            </p:cNvPr>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0" name="椭圆 31">
              <a:extLst>
                <a:ext uri="{FF2B5EF4-FFF2-40B4-BE49-F238E27FC236}">
                  <a16:creationId xmlns:a16="http://schemas.microsoft.com/office/drawing/2014/main" id="{F7C67C73-1743-4073-9BC2-185CFF64F1B7}"/>
                </a:ext>
              </a:extLst>
            </p:cNvPr>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2" name="PA_chenying0907 1"/>
          <p:cNvGrpSpPr/>
          <p:nvPr>
            <p:custDataLst>
              <p:tags r:id="rId2"/>
            </p:custDataLst>
          </p:nvPr>
        </p:nvGrpSpPr>
        <p:grpSpPr>
          <a:xfrm>
            <a:off x="1403648" y="267494"/>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选题背景</a:t>
              </a:r>
            </a:p>
          </p:txBody>
        </p:sp>
        <p:sp>
          <p:nvSpPr>
            <p:cNvPr id="15" name="TextBox 5"/>
            <p:cNvSpPr txBox="1"/>
            <p:nvPr/>
          </p:nvSpPr>
          <p:spPr>
            <a:xfrm>
              <a:off x="3606826" y="778837"/>
              <a:ext cx="1672253" cy="215444"/>
            </a:xfrm>
            <a:prstGeom prst="rect">
              <a:avLst/>
            </a:prstGeom>
            <a:noFill/>
          </p:spPr>
          <p:txBody>
            <a:bodyPr wrap="none" rtlCol="0">
              <a:spAutoFit/>
            </a:bodyPr>
            <a:lstStyle/>
            <a:p>
              <a:r>
                <a:rPr lang="en-US" altLang="zh-CN" sz="800" dirty="0">
                  <a:latin typeface="落落补 汤圆" pitchFamily="2" charset="-128"/>
                  <a:ea typeface="落落补 汤圆" pitchFamily="2" charset="-128"/>
                  <a:cs typeface="落落补 汤圆" pitchFamily="2" charset="-128"/>
                </a:rPr>
                <a:t>MICROSOFT POWERPOINT MY 2017</a:t>
              </a:r>
              <a:endParaRPr lang="zh-CN" altLang="en-US" sz="800" dirty="0">
                <a:latin typeface="落落补 汤圆" pitchFamily="2" charset="-128"/>
                <a:ea typeface="落落补 汤圆" pitchFamily="2" charset="-128"/>
                <a:cs typeface="落落补 汤圆" pitchFamily="2" charset="-128"/>
              </a:endParaRPr>
            </a:p>
          </p:txBody>
        </p:sp>
      </p:grpSp>
      <p:sp>
        <p:nvSpPr>
          <p:cNvPr id="16" name="PA_矩形 15"/>
          <p:cNvSpPr/>
          <p:nvPr>
            <p:custDataLst>
              <p:tags r:id="rId3"/>
            </p:custDataLst>
          </p:nvPr>
        </p:nvSpPr>
        <p:spPr>
          <a:xfrm>
            <a:off x="1370860" y="1604464"/>
            <a:ext cx="6387575" cy="2252604"/>
          </a:xfrm>
          <a:prstGeom prst="rect">
            <a:avLst/>
          </a:prstGeom>
        </p:spPr>
        <p:txBody>
          <a:bodyPr wrap="square">
            <a:spAutoFit/>
          </a:bodyPr>
          <a:lstStyle/>
          <a:p>
            <a:pPr>
              <a:lnSpc>
                <a:spcPct val="200000"/>
              </a:lnSpc>
            </a:pPr>
            <a:r>
              <a:rPr lang="en-US" altLang="zh-CN" sz="1200" dirty="0">
                <a:solidFill>
                  <a:schemeClr val="tx1">
                    <a:lumMod val="75000"/>
                    <a:lumOff val="25000"/>
                  </a:schemeClr>
                </a:solidFill>
                <a:latin typeface="微软雅黑" pitchFamily="34" charset="-122"/>
                <a:ea typeface="微软雅黑" pitchFamily="34" charset="-122"/>
              </a:rPr>
              <a:t>	</a:t>
            </a:r>
            <a:r>
              <a:rPr lang="zh-CN" altLang="en-US" sz="1200" dirty="0">
                <a:solidFill>
                  <a:schemeClr val="tx1">
                    <a:lumMod val="75000"/>
                    <a:lumOff val="25000"/>
                  </a:schemeClr>
                </a:solidFill>
                <a:latin typeface="微软雅黑" pitchFamily="34" charset="-122"/>
                <a:ea typeface="微软雅黑" pitchFamily="34" charset="-122"/>
              </a:rPr>
              <a:t>因为疫情的原因，本学期我们无法回到我们的校园进行学习，而只能在家中进行远程教育学习。远程教育学习虽然帮助我们在这样一个特殊的环境下依旧可以继续学习，但是对学生的自律能力也提出了很高的要求。在家学习的这段时间内，有许多同学生活可谓是过的天昏地暗，无法很好的规划自己学习和生活的节奏，这给同学们各方面都造成了不小的负面影响。因此，本小组决定制作一款轻量化的集成式日程管理系统，来方便同学们快捷轻松地制定自己的日程计划。</a:t>
            </a:r>
          </a:p>
        </p:txBody>
      </p:sp>
    </p:spTree>
    <p:extLst>
      <p:ext uri="{BB962C8B-B14F-4D97-AF65-F5344CB8AC3E}">
        <p14:creationId xmlns:p14="http://schemas.microsoft.com/office/powerpoint/2010/main" val="3282558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PA_chenying0907 7"/>
          <p:cNvGrpSpPr/>
          <p:nvPr>
            <p:custDataLst>
              <p:tags r:id="rId1"/>
            </p:custDataLst>
          </p:nvPr>
        </p:nvGrpSpPr>
        <p:grpSpPr>
          <a:xfrm>
            <a:off x="611560" y="1635646"/>
            <a:ext cx="3786823" cy="2592288"/>
            <a:chOff x="1096807" y="771550"/>
            <a:chExt cx="6911261" cy="3633873"/>
          </a:xfrm>
        </p:grpSpPr>
        <p:sp>
          <p:nvSpPr>
            <p:cNvPr id="4" name="椭圆 31"/>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 name="connsiteX0" fmla="*/ 84755 w 673460"/>
                <a:gd name="connsiteY0" fmla="*/ 13918 h 568883"/>
                <a:gd name="connsiteX1" fmla="*/ 672364 w 673460"/>
                <a:gd name="connsiteY1" fmla="*/ 14845 h 568883"/>
                <a:gd name="connsiteX2" fmla="*/ 673460 w 673460"/>
                <a:gd name="connsiteY2" fmla="*/ 540528 h 568883"/>
                <a:gd name="connsiteX3" fmla="*/ 43142 w 673460"/>
                <a:gd name="connsiteY3" fmla="*/ 525832 h 568883"/>
                <a:gd name="connsiteX4" fmla="*/ 84755 w 673460"/>
                <a:gd name="connsiteY4" fmla="*/ 13918 h 568883"/>
                <a:gd name="connsiteX0" fmla="*/ 84755 w 673460"/>
                <a:gd name="connsiteY0" fmla="*/ 13918 h 559604"/>
                <a:gd name="connsiteX1" fmla="*/ 672364 w 673460"/>
                <a:gd name="connsiteY1" fmla="*/ 14845 h 559604"/>
                <a:gd name="connsiteX2" fmla="*/ 673460 w 673460"/>
                <a:gd name="connsiteY2" fmla="*/ 540528 h 559604"/>
                <a:gd name="connsiteX3" fmla="*/ 43142 w 673460"/>
                <a:gd name="connsiteY3" fmla="*/ 525832 h 559604"/>
                <a:gd name="connsiteX4" fmla="*/ 84755 w 673460"/>
                <a:gd name="connsiteY4" fmla="*/ 13918 h 559604"/>
                <a:gd name="connsiteX0" fmla="*/ 84755 w 675575"/>
                <a:gd name="connsiteY0" fmla="*/ 13918 h 562548"/>
                <a:gd name="connsiteX1" fmla="*/ 672364 w 675575"/>
                <a:gd name="connsiteY1" fmla="*/ 14845 h 562548"/>
                <a:gd name="connsiteX2" fmla="*/ 675575 w 675575"/>
                <a:gd name="connsiteY2" fmla="*/ 545971 h 562548"/>
                <a:gd name="connsiteX3" fmla="*/ 43142 w 675575"/>
                <a:gd name="connsiteY3" fmla="*/ 525832 h 562548"/>
                <a:gd name="connsiteX4" fmla="*/ 84755 w 675575"/>
                <a:gd name="connsiteY4" fmla="*/ 13918 h 562548"/>
                <a:gd name="connsiteX0" fmla="*/ 84755 w 680821"/>
                <a:gd name="connsiteY0" fmla="*/ 13918 h 562548"/>
                <a:gd name="connsiteX1" fmla="*/ 680821 w 680821"/>
                <a:gd name="connsiteY1" fmla="*/ 14845 h 562548"/>
                <a:gd name="connsiteX2" fmla="*/ 675575 w 680821"/>
                <a:gd name="connsiteY2" fmla="*/ 545971 h 562548"/>
                <a:gd name="connsiteX3" fmla="*/ 43142 w 680821"/>
                <a:gd name="connsiteY3" fmla="*/ 525832 h 562548"/>
                <a:gd name="connsiteX4" fmla="*/ 84755 w 680821"/>
                <a:gd name="connsiteY4" fmla="*/ 13918 h 562548"/>
                <a:gd name="connsiteX0" fmla="*/ 72868 w 690076"/>
                <a:gd name="connsiteY0" fmla="*/ 20358 h 559916"/>
                <a:gd name="connsiteX1" fmla="*/ 690076 w 690076"/>
                <a:gd name="connsiteY1" fmla="*/ 12213 h 559916"/>
                <a:gd name="connsiteX2" fmla="*/ 684830 w 690076"/>
                <a:gd name="connsiteY2" fmla="*/ 543339 h 559916"/>
                <a:gd name="connsiteX3" fmla="*/ 52397 w 690076"/>
                <a:gd name="connsiteY3" fmla="*/ 523200 h 559916"/>
                <a:gd name="connsiteX4" fmla="*/ 72868 w 690076"/>
                <a:gd name="connsiteY4" fmla="*/ 20358 h 559916"/>
                <a:gd name="connsiteX0" fmla="*/ 72868 w 690076"/>
                <a:gd name="connsiteY0" fmla="*/ 22718 h 562276"/>
                <a:gd name="connsiteX1" fmla="*/ 690076 w 690076"/>
                <a:gd name="connsiteY1" fmla="*/ 14573 h 562276"/>
                <a:gd name="connsiteX2" fmla="*/ 684830 w 690076"/>
                <a:gd name="connsiteY2" fmla="*/ 545699 h 562276"/>
                <a:gd name="connsiteX3" fmla="*/ 52397 w 690076"/>
                <a:gd name="connsiteY3" fmla="*/ 525560 h 562276"/>
                <a:gd name="connsiteX4" fmla="*/ 72868 w 690076"/>
                <a:gd name="connsiteY4" fmla="*/ 22718 h 562276"/>
                <a:gd name="connsiteX0" fmla="*/ 59152 w 676360"/>
                <a:gd name="connsiteY0" fmla="*/ 22718 h 562276"/>
                <a:gd name="connsiteX1" fmla="*/ 676360 w 676360"/>
                <a:gd name="connsiteY1" fmla="*/ 14573 h 562276"/>
                <a:gd name="connsiteX2" fmla="*/ 671114 w 676360"/>
                <a:gd name="connsiteY2" fmla="*/ 545699 h 562276"/>
                <a:gd name="connsiteX3" fmla="*/ 38681 w 676360"/>
                <a:gd name="connsiteY3" fmla="*/ 525560 h 562276"/>
                <a:gd name="connsiteX4" fmla="*/ 103808 w 676360"/>
                <a:gd name="connsiteY4" fmla="*/ 279153 h 562276"/>
                <a:gd name="connsiteX5" fmla="*/ 59152 w 676360"/>
                <a:gd name="connsiteY5" fmla="*/ 22718 h 562276"/>
                <a:gd name="connsiteX0" fmla="*/ 41341 w 658549"/>
                <a:gd name="connsiteY0" fmla="*/ 22718 h 562276"/>
                <a:gd name="connsiteX1" fmla="*/ 658549 w 658549"/>
                <a:gd name="connsiteY1" fmla="*/ 14573 h 562276"/>
                <a:gd name="connsiteX2" fmla="*/ 653303 w 658549"/>
                <a:gd name="connsiteY2" fmla="*/ 545699 h 562276"/>
                <a:gd name="connsiteX3" fmla="*/ 20870 w 658549"/>
                <a:gd name="connsiteY3" fmla="*/ 525560 h 562276"/>
                <a:gd name="connsiteX4" fmla="*/ 85997 w 658549"/>
                <a:gd name="connsiteY4" fmla="*/ 279153 h 562276"/>
                <a:gd name="connsiteX5" fmla="*/ 41341 w 658549"/>
                <a:gd name="connsiteY5" fmla="*/ 22718 h 562276"/>
                <a:gd name="connsiteX0" fmla="*/ 23542 w 640750"/>
                <a:gd name="connsiteY0" fmla="*/ 22718 h 562276"/>
                <a:gd name="connsiteX1" fmla="*/ 640750 w 640750"/>
                <a:gd name="connsiteY1" fmla="*/ 14573 h 562276"/>
                <a:gd name="connsiteX2" fmla="*/ 635504 w 640750"/>
                <a:gd name="connsiteY2" fmla="*/ 545699 h 562276"/>
                <a:gd name="connsiteX3" fmla="*/ 3071 w 640750"/>
                <a:gd name="connsiteY3" fmla="*/ 525560 h 562276"/>
                <a:gd name="connsiteX4" fmla="*/ 68198 w 640750"/>
                <a:gd name="connsiteY4" fmla="*/ 279153 h 562276"/>
                <a:gd name="connsiteX5" fmla="*/ 23542 w 640750"/>
                <a:gd name="connsiteY5" fmla="*/ 22718 h 562276"/>
                <a:gd name="connsiteX0" fmla="*/ 24044 w 641252"/>
                <a:gd name="connsiteY0" fmla="*/ 22718 h 562276"/>
                <a:gd name="connsiteX1" fmla="*/ 641252 w 641252"/>
                <a:gd name="connsiteY1" fmla="*/ 14573 h 562276"/>
                <a:gd name="connsiteX2" fmla="*/ 636006 w 641252"/>
                <a:gd name="connsiteY2" fmla="*/ 545699 h 562276"/>
                <a:gd name="connsiteX3" fmla="*/ 3573 w 641252"/>
                <a:gd name="connsiteY3" fmla="*/ 525560 h 562276"/>
                <a:gd name="connsiteX4" fmla="*/ 68700 w 641252"/>
                <a:gd name="connsiteY4" fmla="*/ 279153 h 562276"/>
                <a:gd name="connsiteX5" fmla="*/ 24044 w 641252"/>
                <a:gd name="connsiteY5" fmla="*/ 22718 h 562276"/>
                <a:gd name="connsiteX0" fmla="*/ 31476 w 648684"/>
                <a:gd name="connsiteY0" fmla="*/ 22718 h 562276"/>
                <a:gd name="connsiteX1" fmla="*/ 648684 w 648684"/>
                <a:gd name="connsiteY1" fmla="*/ 14573 h 562276"/>
                <a:gd name="connsiteX2" fmla="*/ 643438 w 648684"/>
                <a:gd name="connsiteY2" fmla="*/ 545699 h 562276"/>
                <a:gd name="connsiteX3" fmla="*/ 11005 w 648684"/>
                <a:gd name="connsiteY3" fmla="*/ 525560 h 562276"/>
                <a:gd name="connsiteX4" fmla="*/ 76132 w 648684"/>
                <a:gd name="connsiteY4" fmla="*/ 279153 h 562276"/>
                <a:gd name="connsiteX5" fmla="*/ 31476 w 648684"/>
                <a:gd name="connsiteY5" fmla="*/ 22718 h 5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 name="椭圆 31"/>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 name="椭圆 31"/>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19" name="PA_chenying0907 18"/>
          <p:cNvGrpSpPr/>
          <p:nvPr>
            <p:custDataLst>
              <p:tags r:id="rId2"/>
            </p:custDataLst>
          </p:nvPr>
        </p:nvGrpSpPr>
        <p:grpSpPr>
          <a:xfrm>
            <a:off x="1403648" y="267494"/>
            <a:ext cx="6192688" cy="767437"/>
            <a:chOff x="1492256" y="411510"/>
            <a:chExt cx="6192688" cy="767437"/>
          </a:xfrm>
        </p:grpSpPr>
        <p:sp>
          <p:nvSpPr>
            <p:cNvPr id="20"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1" name="文本框 7"/>
            <p:cNvSpPr txBox="1">
              <a:spLocks noChangeArrowheads="1"/>
            </p:cNvSpPr>
            <p:nvPr/>
          </p:nvSpPr>
          <p:spPr bwMode="auto">
            <a:xfrm>
              <a:off x="3246786" y="411510"/>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选题立意</a:t>
              </a:r>
              <a:endParaRPr lang="zh-CN" altLang="en-US" sz="2000" dirty="0">
                <a:latin typeface="微软雅黑" panose="020B0503020204020204" pitchFamily="34" charset="-122"/>
                <a:ea typeface="微软雅黑" panose="020B0503020204020204" pitchFamily="34" charset="-122"/>
              </a:endParaRPr>
            </a:p>
          </p:txBody>
        </p:sp>
        <p:sp>
          <p:nvSpPr>
            <p:cNvPr id="22" name="TextBox 5"/>
            <p:cNvSpPr txBox="1"/>
            <p:nvPr/>
          </p:nvSpPr>
          <p:spPr>
            <a:xfrm>
              <a:off x="3606826" y="778837"/>
              <a:ext cx="1672253" cy="215444"/>
            </a:xfrm>
            <a:prstGeom prst="rect">
              <a:avLst/>
            </a:prstGeom>
            <a:noFill/>
          </p:spPr>
          <p:txBody>
            <a:bodyPr wrap="none" rtlCol="0">
              <a:spAutoFit/>
            </a:bodyPr>
            <a:lstStyle/>
            <a:p>
              <a:r>
                <a:rPr lang="en-US" altLang="zh-CN" sz="800" dirty="0">
                  <a:latin typeface="落落补 汤圆" pitchFamily="2" charset="-128"/>
                  <a:ea typeface="落落补 汤圆" pitchFamily="2" charset="-128"/>
                  <a:cs typeface="落落补 汤圆" pitchFamily="2" charset="-128"/>
                </a:rPr>
                <a:t>MICROSOFT POWERPOINT MY 2017</a:t>
              </a:r>
              <a:endParaRPr lang="zh-CN" altLang="en-US" sz="800" dirty="0">
                <a:latin typeface="落落补 汤圆" pitchFamily="2" charset="-128"/>
                <a:ea typeface="落落补 汤圆" pitchFamily="2" charset="-128"/>
                <a:cs typeface="落落补 汤圆" pitchFamily="2" charset="-128"/>
              </a:endParaRPr>
            </a:p>
          </p:txBody>
        </p:sp>
      </p:grpSp>
      <p:pic>
        <p:nvPicPr>
          <p:cNvPr id="23" name="PA_图片 2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22260" y="1640209"/>
            <a:ext cx="1240350" cy="2232249"/>
          </a:xfrm>
          <a:prstGeom prst="rect">
            <a:avLst/>
          </a:prstGeom>
        </p:spPr>
      </p:pic>
      <p:sp>
        <p:nvSpPr>
          <p:cNvPr id="24" name="PA_文本框 226"/>
          <p:cNvSpPr txBox="1"/>
          <p:nvPr>
            <p:custDataLst>
              <p:tags r:id="rId4"/>
            </p:custDataLst>
          </p:nvPr>
        </p:nvSpPr>
        <p:spPr>
          <a:xfrm>
            <a:off x="2639347" y="2607462"/>
            <a:ext cx="1687086" cy="707886"/>
          </a:xfrm>
          <a:prstGeom prst="rect">
            <a:avLst/>
          </a:prstGeom>
          <a:noFill/>
        </p:spPr>
        <p:txBody>
          <a:bodyPr wrap="squar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方便快捷是最重要的！</a:t>
            </a:r>
          </a:p>
        </p:txBody>
      </p:sp>
      <p:sp>
        <p:nvSpPr>
          <p:cNvPr id="2" name="PA_矩形 1"/>
          <p:cNvSpPr/>
          <p:nvPr>
            <p:custDataLst>
              <p:tags r:id="rId5"/>
            </p:custDataLst>
          </p:nvPr>
        </p:nvSpPr>
        <p:spPr>
          <a:xfrm>
            <a:off x="4574874" y="1146074"/>
            <a:ext cx="4226029" cy="3729932"/>
          </a:xfrm>
          <a:prstGeom prst="rect">
            <a:avLst/>
          </a:prstGeom>
        </p:spPr>
        <p:txBody>
          <a:bodyPr wrap="square">
            <a:spAutoFit/>
          </a:bodyPr>
          <a:lstStyle/>
          <a:p>
            <a:pPr>
              <a:lnSpc>
                <a:spcPct val="200000"/>
              </a:lnSpc>
            </a:pPr>
            <a:r>
              <a:rPr lang="en-US" altLang="zh-CN" sz="1200" dirty="0">
                <a:solidFill>
                  <a:schemeClr val="tx1">
                    <a:lumMod val="75000"/>
                    <a:lumOff val="25000"/>
                  </a:schemeClr>
                </a:solidFill>
                <a:latin typeface="微软雅黑" pitchFamily="34" charset="-122"/>
                <a:ea typeface="微软雅黑" pitchFamily="34" charset="-122"/>
              </a:rPr>
              <a:t>	</a:t>
            </a:r>
            <a:r>
              <a:rPr lang="zh-CN" altLang="en-US" sz="1200" dirty="0">
                <a:solidFill>
                  <a:schemeClr val="tx1">
                    <a:lumMod val="75000"/>
                    <a:lumOff val="25000"/>
                  </a:schemeClr>
                </a:solidFill>
                <a:latin typeface="微软雅黑" pitchFamily="34" charset="-122"/>
                <a:ea typeface="微软雅黑" pitchFamily="34" charset="-122"/>
              </a:rPr>
              <a:t>基于我们的选题背景，本小组认为如果要解决同学们无法规划好自己日常生活的问题，首先要解决的问题便是软件的操作不能过于复杂，否则会提高用于使用软件进行日程规划的门槛。同时，为了进一步提高使用效率，我们小组认为应当将与日程管理相关的若干个小应用也整合在软件之中，方便用户使用。此外，作为一个轻量形的日常应用，应用本身的美术风格和</a:t>
            </a:r>
            <a:r>
              <a:rPr lang="en-US" altLang="zh-CN" sz="1200" dirty="0">
                <a:solidFill>
                  <a:schemeClr val="tx1">
                    <a:lumMod val="75000"/>
                    <a:lumOff val="25000"/>
                  </a:schemeClr>
                </a:solidFill>
                <a:latin typeface="微软雅黑" pitchFamily="34" charset="-122"/>
                <a:ea typeface="微软雅黑" pitchFamily="34" charset="-122"/>
              </a:rPr>
              <a:t>UI</a:t>
            </a:r>
            <a:r>
              <a:rPr lang="zh-CN" altLang="en-US" sz="1200" dirty="0">
                <a:solidFill>
                  <a:schemeClr val="tx1">
                    <a:lumMod val="75000"/>
                    <a:lumOff val="25000"/>
                  </a:schemeClr>
                </a:solidFill>
                <a:latin typeface="微软雅黑" pitchFamily="34" charset="-122"/>
                <a:ea typeface="微软雅黑" pitchFamily="34" charset="-122"/>
              </a:rPr>
              <a:t>设计也应当显得轻松与美观，这样可以提高用户使用的意愿。最后，为了进一步提高用户导入课程的效率，本小组利用爬虫技术，也实现了教务系统课程的自动导入，力求减少用户不必要的重复操作。</a:t>
            </a:r>
            <a:r>
              <a:rPr lang="zh-CN" altLang="en-US" sz="1000" dirty="0">
                <a:solidFill>
                  <a:schemeClr val="tx1">
                    <a:lumMod val="75000"/>
                    <a:lumOff val="25000"/>
                  </a:schemeClr>
                </a:solidFill>
                <a:latin typeface="微软雅黑" pitchFamily="34" charset="-122"/>
                <a:ea typeface="微软雅黑" pitchFamily="34" charset="-122"/>
              </a:rPr>
              <a:t>　　</a:t>
            </a:r>
          </a:p>
        </p:txBody>
      </p:sp>
    </p:spTree>
    <p:extLst>
      <p:ext uri="{BB962C8B-B14F-4D97-AF65-F5344CB8AC3E}">
        <p14:creationId xmlns:p14="http://schemas.microsoft.com/office/powerpoint/2010/main" val="2920304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6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9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5" name="PA_文本框 7"/>
          <p:cNvSpPr txBox="1">
            <a:spLocks noChangeArrowheads="1"/>
          </p:cNvSpPr>
          <p:nvPr>
            <p:custDataLst>
              <p:tags r:id="rId2"/>
            </p:custDataLst>
          </p:nvPr>
        </p:nvSpPr>
        <p:spPr bwMode="auto">
          <a:xfrm>
            <a:off x="3347864" y="2477717"/>
            <a:ext cx="3430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a:latin typeface="微软雅黑" panose="020B0503020204020204" pitchFamily="34" charset="-122"/>
                <a:ea typeface="微软雅黑" panose="020B0503020204020204" pitchFamily="34" charset="-122"/>
              </a:rPr>
              <a:t>项目功能与难点</a:t>
            </a:r>
          </a:p>
        </p:txBody>
      </p:sp>
      <p:sp>
        <p:nvSpPr>
          <p:cNvPr id="16" name="PA_文本框 5"/>
          <p:cNvSpPr txBox="1"/>
          <p:nvPr>
            <p:custDataLst>
              <p:tags r:id="rId3"/>
            </p:custDataLst>
          </p:nvPr>
        </p:nvSpPr>
        <p:spPr>
          <a:xfrm>
            <a:off x="3054326" y="1812761"/>
            <a:ext cx="2970685" cy="830997"/>
          </a:xfrm>
          <a:prstGeom prst="rect">
            <a:avLst/>
          </a:prstGeom>
          <a:noFill/>
        </p:spPr>
        <p:txBody>
          <a:bodyPr wrap="none" rtlCol="0">
            <a:spAutoFit/>
          </a:bodyPr>
          <a:lstStyle/>
          <a:p>
            <a:r>
              <a:rPr lang="en-US" altLang="zh-CN" sz="4800" dirty="0">
                <a:latin typeface="落落补 汤圆" pitchFamily="2" charset="-128"/>
                <a:ea typeface="落落补 汤圆" pitchFamily="2" charset="-128"/>
                <a:cs typeface="落落补 汤圆" pitchFamily="2" charset="-128"/>
              </a:rPr>
              <a:t>THE THREE</a:t>
            </a:r>
            <a:endParaRPr lang="zh-CN" altLang="en-US" sz="4800" dirty="0">
              <a:latin typeface="落落补 汤圆" pitchFamily="2" charset="-128"/>
              <a:ea typeface="落落补 汤圆" pitchFamily="2" charset="-128"/>
              <a:cs typeface="落落补 汤圆" pitchFamily="2" charset="-128"/>
            </a:endParaRPr>
          </a:p>
        </p:txBody>
      </p:sp>
      <p:sp>
        <p:nvSpPr>
          <p:cNvPr id="17" name="PA_文本框 5"/>
          <p:cNvSpPr txBox="1"/>
          <p:nvPr>
            <p:custDataLst>
              <p:tags r:id="rId4"/>
            </p:custDataLst>
          </p:nvPr>
        </p:nvSpPr>
        <p:spPr>
          <a:xfrm>
            <a:off x="4139952" y="2984354"/>
            <a:ext cx="1210588" cy="215444"/>
          </a:xfrm>
          <a:prstGeom prst="rect">
            <a:avLst/>
          </a:prstGeom>
          <a:noFill/>
        </p:spPr>
        <p:txBody>
          <a:bodyPr wrap="none" rtlCol="0">
            <a:spAutoFit/>
          </a:bodyPr>
          <a:lstStyle/>
          <a:p>
            <a:pPr algn="ctr"/>
            <a:r>
              <a:rPr lang="zh-CN" altLang="en-US" sz="800" dirty="0">
                <a:latin typeface="落落补 汤圆" pitchFamily="2" charset="-128"/>
                <a:ea typeface="落落补 汤圆" pitchFamily="2" charset="-128"/>
                <a:cs typeface="落落补 汤圆" pitchFamily="2" charset="-128"/>
              </a:rPr>
              <a:t>让你的日常，更加简单</a:t>
            </a:r>
          </a:p>
        </p:txBody>
      </p:sp>
    </p:spTree>
    <p:extLst>
      <p:ext uri="{BB962C8B-B14F-4D97-AF65-F5344CB8AC3E}">
        <p14:creationId xmlns:p14="http://schemas.microsoft.com/office/powerpoint/2010/main" val="3045177089"/>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1403648" y="267494"/>
            <a:ext cx="6192688" cy="767437"/>
            <a:chOff x="1492256" y="411510"/>
            <a:chExt cx="6192688" cy="767437"/>
          </a:xfrm>
        </p:grpSpPr>
        <p:sp>
          <p:nvSpPr>
            <p:cNvPr id="19" name="任意多边形 18"/>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0" name="文本框 7"/>
            <p:cNvSpPr txBox="1">
              <a:spLocks noChangeArrowheads="1"/>
            </p:cNvSpPr>
            <p:nvPr/>
          </p:nvSpPr>
          <p:spPr bwMode="auto">
            <a:xfrm>
              <a:off x="3246786" y="411510"/>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项目效果展示</a:t>
              </a:r>
            </a:p>
          </p:txBody>
        </p:sp>
      </p:grpSp>
      <p:grpSp>
        <p:nvGrpSpPr>
          <p:cNvPr id="6" name="组合 5">
            <a:extLst>
              <a:ext uri="{FF2B5EF4-FFF2-40B4-BE49-F238E27FC236}">
                <a16:creationId xmlns:a16="http://schemas.microsoft.com/office/drawing/2014/main" id="{923520C5-2E76-4D01-9746-655B405543C7}"/>
              </a:ext>
            </a:extLst>
          </p:cNvPr>
          <p:cNvGrpSpPr/>
          <p:nvPr/>
        </p:nvGrpSpPr>
        <p:grpSpPr>
          <a:xfrm>
            <a:off x="539552" y="1322126"/>
            <a:ext cx="3672408" cy="2880320"/>
            <a:chOff x="107504" y="1203598"/>
            <a:chExt cx="4104456" cy="3312368"/>
          </a:xfrm>
        </p:grpSpPr>
        <p:pic>
          <p:nvPicPr>
            <p:cNvPr id="4" name="图片 3">
              <a:extLst>
                <a:ext uri="{FF2B5EF4-FFF2-40B4-BE49-F238E27FC236}">
                  <a16:creationId xmlns:a16="http://schemas.microsoft.com/office/drawing/2014/main" id="{F0D0F1C3-465A-42F3-8C68-3F2128BFBEBB}"/>
                </a:ext>
              </a:extLst>
            </p:cNvPr>
            <p:cNvPicPr>
              <a:picLocks noChangeAspect="1"/>
            </p:cNvPicPr>
            <p:nvPr/>
          </p:nvPicPr>
          <p:blipFill>
            <a:blip r:embed="rId3"/>
            <a:stretch>
              <a:fillRect/>
            </a:stretch>
          </p:blipFill>
          <p:spPr>
            <a:xfrm>
              <a:off x="215231" y="1316149"/>
              <a:ext cx="3889002" cy="3038458"/>
            </a:xfrm>
            <a:prstGeom prst="rect">
              <a:avLst/>
            </a:prstGeom>
          </p:spPr>
        </p:pic>
        <p:sp>
          <p:nvSpPr>
            <p:cNvPr id="5" name="矩形 4">
              <a:extLst>
                <a:ext uri="{FF2B5EF4-FFF2-40B4-BE49-F238E27FC236}">
                  <a16:creationId xmlns:a16="http://schemas.microsoft.com/office/drawing/2014/main" id="{B9160D31-82B6-4F14-8CB4-65034FE80329}"/>
                </a:ext>
              </a:extLst>
            </p:cNvPr>
            <p:cNvSpPr/>
            <p:nvPr/>
          </p:nvSpPr>
          <p:spPr>
            <a:xfrm>
              <a:off x="107504" y="1203598"/>
              <a:ext cx="4104456" cy="3312368"/>
            </a:xfrm>
            <a:prstGeom prst="rect">
              <a:avLst/>
            </a:prstGeom>
            <a:no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C1AEF7A2-01CF-4104-A982-34392D2FD324}"/>
              </a:ext>
            </a:extLst>
          </p:cNvPr>
          <p:cNvGrpSpPr/>
          <p:nvPr/>
        </p:nvGrpSpPr>
        <p:grpSpPr>
          <a:xfrm>
            <a:off x="4716016" y="1322126"/>
            <a:ext cx="3816424" cy="2880320"/>
            <a:chOff x="4283968" y="1231337"/>
            <a:chExt cx="3960440" cy="3140613"/>
          </a:xfrm>
        </p:grpSpPr>
        <p:pic>
          <p:nvPicPr>
            <p:cNvPr id="3" name="图片 2">
              <a:extLst>
                <a:ext uri="{FF2B5EF4-FFF2-40B4-BE49-F238E27FC236}">
                  <a16:creationId xmlns:a16="http://schemas.microsoft.com/office/drawing/2014/main" id="{62324690-01F3-492F-BEB1-E722F6A1B21C}"/>
                </a:ext>
              </a:extLst>
            </p:cNvPr>
            <p:cNvPicPr>
              <a:picLocks noChangeAspect="1"/>
            </p:cNvPicPr>
            <p:nvPr/>
          </p:nvPicPr>
          <p:blipFill>
            <a:blip r:embed="rId4"/>
            <a:stretch>
              <a:fillRect/>
            </a:stretch>
          </p:blipFill>
          <p:spPr>
            <a:xfrm>
              <a:off x="4355976" y="1322126"/>
              <a:ext cx="3802800" cy="2971109"/>
            </a:xfrm>
            <a:prstGeom prst="rect">
              <a:avLst/>
            </a:prstGeom>
          </p:spPr>
        </p:pic>
        <p:sp>
          <p:nvSpPr>
            <p:cNvPr id="7" name="矩形 6">
              <a:extLst>
                <a:ext uri="{FF2B5EF4-FFF2-40B4-BE49-F238E27FC236}">
                  <a16:creationId xmlns:a16="http://schemas.microsoft.com/office/drawing/2014/main" id="{4709CC02-898E-437A-BD2E-E613CB7B52C8}"/>
                </a:ext>
              </a:extLst>
            </p:cNvPr>
            <p:cNvSpPr/>
            <p:nvPr/>
          </p:nvSpPr>
          <p:spPr>
            <a:xfrm>
              <a:off x="4283968" y="1231337"/>
              <a:ext cx="3960440" cy="3140613"/>
            </a:xfrm>
            <a:prstGeom prst="rect">
              <a:avLst/>
            </a:prstGeom>
            <a:no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033D52A8-49CD-4A76-B173-FE367D629D55}"/>
              </a:ext>
            </a:extLst>
          </p:cNvPr>
          <p:cNvSpPr txBox="1"/>
          <p:nvPr/>
        </p:nvSpPr>
        <p:spPr>
          <a:xfrm>
            <a:off x="1821757" y="4371950"/>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日历功能</a:t>
            </a:r>
          </a:p>
        </p:txBody>
      </p:sp>
      <p:sp>
        <p:nvSpPr>
          <p:cNvPr id="13" name="矩形 12">
            <a:extLst>
              <a:ext uri="{FF2B5EF4-FFF2-40B4-BE49-F238E27FC236}">
                <a16:creationId xmlns:a16="http://schemas.microsoft.com/office/drawing/2014/main" id="{14192A5A-5E9D-4265-B6C5-7E7B84815A57}"/>
              </a:ext>
            </a:extLst>
          </p:cNvPr>
          <p:cNvSpPr/>
          <p:nvPr/>
        </p:nvSpPr>
        <p:spPr>
          <a:xfrm>
            <a:off x="6220107" y="4339370"/>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番茄钟功能</a:t>
            </a:r>
          </a:p>
        </p:txBody>
      </p:sp>
    </p:spTree>
    <p:extLst>
      <p:ext uri="{BB962C8B-B14F-4D97-AF65-F5344CB8AC3E}">
        <p14:creationId xmlns:p14="http://schemas.microsoft.com/office/powerpoint/2010/main" val="1552232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TotalTime>
  <Words>614</Words>
  <Application>Microsoft Office PowerPoint</Application>
  <PresentationFormat>全屏显示(16:9)</PresentationFormat>
  <Paragraphs>62</Paragraphs>
  <Slides>15</Slides>
  <Notes>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方正静蕾简体</vt:lpstr>
      <vt:lpstr>黑体</vt:lpstr>
      <vt:lpstr>落落补 汤圆</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Dead Cat</cp:lastModifiedBy>
  <cp:revision>88</cp:revision>
  <dcterms:created xsi:type="dcterms:W3CDTF">2016-05-27T01:57:29Z</dcterms:created>
  <dcterms:modified xsi:type="dcterms:W3CDTF">2020-06-19T23:26:25Z</dcterms:modified>
</cp:coreProperties>
</file>